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2" r:id="rId1"/>
  </p:sldMasterIdLst>
  <p:notesMasterIdLst>
    <p:notesMasterId r:id="rId16"/>
  </p:notesMasterIdLst>
  <p:sldIdLst>
    <p:sldId id="256" r:id="rId2"/>
    <p:sldId id="259" r:id="rId3"/>
    <p:sldId id="260" r:id="rId4"/>
    <p:sldId id="257" r:id="rId5"/>
    <p:sldId id="270" r:id="rId6"/>
    <p:sldId id="271" r:id="rId7"/>
    <p:sldId id="278" r:id="rId8"/>
    <p:sldId id="277" r:id="rId9"/>
    <p:sldId id="273" r:id="rId10"/>
    <p:sldId id="274" r:id="rId11"/>
    <p:sldId id="275" r:id="rId12"/>
    <p:sldId id="276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15BA8-087F-4E4F-A86E-E39637E8D65F}" v="10" dt="2022-06-15T05:44:58.474"/>
    <p1510:client id="{557B1AEF-3980-4E1C-81B3-EB7D961657A0}" v="1574" dt="2023-06-15T10:38:44.859"/>
    <p1510:client id="{80AB3553-E697-4F32-A8D4-7451769836D6}" v="68" dt="2023-06-15T13:42:33.290"/>
    <p1510:client id="{DADA838D-B3BA-4529-B997-0CE53ADE6B31}" v="201" dt="2022-06-14T06:58:28.529"/>
    <p1510:client id="{DB8D1442-64A4-46A0-8FAA-B61C769F9605}" v="137" dt="2022-06-14T16:41:38.28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unicacio@molinsdereicf.com" userId="0apLnINubhZpBICoBAXah3UH0fPVdztHyZtNFq9dcA4=" providerId="None" clId="Web-{DB8D1442-64A4-46A0-8FAA-B61C769F9605}"/>
    <pc:docChg chg="modSld">
      <pc:chgData name="comunicacio@molinsdereicf.com" userId="0apLnINubhZpBICoBAXah3UH0fPVdztHyZtNFq9dcA4=" providerId="None" clId="Web-{DB8D1442-64A4-46A0-8FAA-B61C769F9605}" dt="2022-06-14T16:41:37.783" v="69" actId="20577"/>
      <pc:docMkLst>
        <pc:docMk/>
      </pc:docMkLst>
      <pc:sldChg chg="modSp">
        <pc:chgData name="comunicacio@molinsdereicf.com" userId="0apLnINubhZpBICoBAXah3UH0fPVdztHyZtNFq9dcA4=" providerId="None" clId="Web-{DB8D1442-64A4-46A0-8FAA-B61C769F9605}" dt="2022-06-14T16:41:37.783" v="69" actId="20577"/>
        <pc:sldMkLst>
          <pc:docMk/>
          <pc:sldMk cId="0" sldId="257"/>
        </pc:sldMkLst>
        <pc:spChg chg="mod">
          <ac:chgData name="comunicacio@molinsdereicf.com" userId="0apLnINubhZpBICoBAXah3UH0fPVdztHyZtNFq9dcA4=" providerId="None" clId="Web-{DB8D1442-64A4-46A0-8FAA-B61C769F9605}" dt="2022-06-14T16:41:37.783" v="69" actId="20577"/>
          <ac:spMkLst>
            <pc:docMk/>
            <pc:sldMk cId="0" sldId="257"/>
            <ac:spMk id="9" creationId="{00000000-0000-0000-0000-000000000000}"/>
          </ac:spMkLst>
        </pc:spChg>
      </pc:sldChg>
    </pc:docChg>
  </pc:docChgLst>
  <pc:docChgLst>
    <pc:chgData name="comunicacio@molinsdereicf.com" userId="0apLnINubhZpBICoBAXah3UH0fPVdztHyZtNFq9dcA4=" providerId="None" clId="Web-{08515BA8-087F-4E4F-A86E-E39637E8D65F}"/>
    <pc:docChg chg="modSld">
      <pc:chgData name="comunicacio@molinsdereicf.com" userId="0apLnINubhZpBICoBAXah3UH0fPVdztHyZtNFq9dcA4=" providerId="None" clId="Web-{08515BA8-087F-4E4F-A86E-E39637E8D65F}" dt="2022-06-15T05:44:58.474" v="4" actId="20577"/>
      <pc:docMkLst>
        <pc:docMk/>
      </pc:docMkLst>
      <pc:sldChg chg="modSp">
        <pc:chgData name="comunicacio@molinsdereicf.com" userId="0apLnINubhZpBICoBAXah3UH0fPVdztHyZtNFq9dcA4=" providerId="None" clId="Web-{08515BA8-087F-4E4F-A86E-E39637E8D65F}" dt="2022-06-15T05:44:52.458" v="1" actId="20577"/>
        <pc:sldMkLst>
          <pc:docMk/>
          <pc:sldMk cId="0" sldId="257"/>
        </pc:sldMkLst>
        <pc:spChg chg="mod">
          <ac:chgData name="comunicacio@molinsdereicf.com" userId="0apLnINubhZpBICoBAXah3UH0fPVdztHyZtNFq9dcA4=" providerId="None" clId="Web-{08515BA8-087F-4E4F-A86E-E39637E8D65F}" dt="2022-06-15T05:44:52.458" v="1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comunicacio@molinsdereicf.com" userId="0apLnINubhZpBICoBAXah3UH0fPVdztHyZtNFq9dcA4=" providerId="None" clId="Web-{08515BA8-087F-4E4F-A86E-E39637E8D65F}" dt="2022-06-15T05:44:58.474" v="4" actId="20577"/>
        <pc:sldMkLst>
          <pc:docMk/>
          <pc:sldMk cId="3420104616" sldId="275"/>
        </pc:sldMkLst>
        <pc:spChg chg="mod">
          <ac:chgData name="comunicacio@molinsdereicf.com" userId="0apLnINubhZpBICoBAXah3UH0fPVdztHyZtNFq9dcA4=" providerId="None" clId="Web-{08515BA8-087F-4E4F-A86E-E39637E8D65F}" dt="2022-06-15T05:44:58.474" v="4" actId="20577"/>
          <ac:spMkLst>
            <pc:docMk/>
            <pc:sldMk cId="3420104616" sldId="275"/>
            <ac:spMk id="17" creationId="{00000000-0000-0000-0000-000000000000}"/>
          </ac:spMkLst>
        </pc:spChg>
      </pc:sldChg>
    </pc:docChg>
  </pc:docChgLst>
  <pc:docChgLst>
    <pc:chgData name="Arnau Fàbregas" userId="HxjUMSEc4MKeblI9jAOjlAQsIbYfbae1/G7WHQgxVeg=" providerId="None" clId="Web-{557B1AEF-3980-4E1C-81B3-EB7D961657A0}"/>
    <pc:docChg chg="addSld modSld">
      <pc:chgData name="Arnau Fàbregas" userId="HxjUMSEc4MKeblI9jAOjlAQsIbYfbae1/G7WHQgxVeg=" providerId="None" clId="Web-{557B1AEF-3980-4E1C-81B3-EB7D961657A0}" dt="2023-06-15T10:38:44.859" v="876" actId="20577"/>
      <pc:docMkLst>
        <pc:docMk/>
      </pc:docMkLst>
      <pc:sldChg chg="addSp delSp modSp">
        <pc:chgData name="Arnau Fàbregas" userId="HxjUMSEc4MKeblI9jAOjlAQsIbYfbae1/G7WHQgxVeg=" providerId="None" clId="Web-{557B1AEF-3980-4E1C-81B3-EB7D961657A0}" dt="2023-06-15T09:22:12.139" v="296" actId="20577"/>
        <pc:sldMkLst>
          <pc:docMk/>
          <pc:sldMk cId="0" sldId="256"/>
        </pc:sldMkLst>
        <pc:spChg chg="mod">
          <ac:chgData name="Arnau Fàbregas" userId="HxjUMSEc4MKeblI9jAOjlAQsIbYfbae1/G7WHQgxVeg=" providerId="None" clId="Web-{557B1AEF-3980-4E1C-81B3-EB7D961657A0}" dt="2023-06-15T09:22:12.139" v="296" actId="20577"/>
          <ac:spMkLst>
            <pc:docMk/>
            <pc:sldMk cId="0" sldId="256"/>
            <ac:spMk id="112" creationId="{00000000-0000-0000-0000-000000000000}"/>
          </ac:spMkLst>
        </pc:spChg>
        <pc:picChg chg="add mod">
          <ac:chgData name="Arnau Fàbregas" userId="HxjUMSEc4MKeblI9jAOjlAQsIbYfbae1/G7WHQgxVeg=" providerId="None" clId="Web-{557B1AEF-3980-4E1C-81B3-EB7D961657A0}" dt="2023-06-15T09:22:05.123" v="295" actId="1076"/>
          <ac:picMkLst>
            <pc:docMk/>
            <pc:sldMk cId="0" sldId="256"/>
            <ac:picMk id="2" creationId="{677078C6-90C9-2B24-71B7-EEF9417B0990}"/>
          </ac:picMkLst>
        </pc:picChg>
        <pc:picChg chg="del">
          <ac:chgData name="Arnau Fàbregas" userId="HxjUMSEc4MKeblI9jAOjlAQsIbYfbae1/G7WHQgxVeg=" providerId="None" clId="Web-{557B1AEF-3980-4E1C-81B3-EB7D961657A0}" dt="2023-06-15T09:20:59.465" v="279"/>
          <ac:picMkLst>
            <pc:docMk/>
            <pc:sldMk cId="0" sldId="256"/>
            <ac:picMk id="3" creationId="{87F17313-7384-4D0C-A09E-729F1C2E218D}"/>
          </ac:picMkLst>
        </pc:picChg>
        <pc:picChg chg="del">
          <ac:chgData name="Arnau Fàbregas" userId="HxjUMSEc4MKeblI9jAOjlAQsIbYfbae1/G7WHQgxVeg=" providerId="None" clId="Web-{557B1AEF-3980-4E1C-81B3-EB7D961657A0}" dt="2023-06-15T09:20:56.996" v="278"/>
          <ac:picMkLst>
            <pc:docMk/>
            <pc:sldMk cId="0" sldId="256"/>
            <ac:picMk id="1026" creationId="{0745FBE2-BA8B-4B06-A9DB-FFEBAA62F95A}"/>
          </ac:picMkLst>
        </pc:picChg>
      </pc:sldChg>
      <pc:sldChg chg="delSp modSp">
        <pc:chgData name="Arnau Fàbregas" userId="HxjUMSEc4MKeblI9jAOjlAQsIbYfbae1/G7WHQgxVeg=" providerId="None" clId="Web-{557B1AEF-3980-4E1C-81B3-EB7D961657A0}" dt="2023-06-15T09:24:43.611" v="300"/>
        <pc:sldMkLst>
          <pc:docMk/>
          <pc:sldMk cId="0" sldId="257"/>
        </pc:sldMkLst>
        <pc:spChg chg="mod">
          <ac:chgData name="Arnau Fàbregas" userId="HxjUMSEc4MKeblI9jAOjlAQsIbYfbae1/G7WHQgxVeg=" providerId="None" clId="Web-{557B1AEF-3980-4E1C-81B3-EB7D961657A0}" dt="2023-06-15T09:16:26.303" v="235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09:16:20.646" v="233" actId="1076"/>
          <ac:spMkLst>
            <pc:docMk/>
            <pc:sldMk cId="0" sldId="257"/>
            <ac:spMk id="117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09:16:22.443" v="234" actId="1076"/>
          <ac:spMkLst>
            <pc:docMk/>
            <pc:sldMk cId="0" sldId="257"/>
            <ac:spMk id="119" creationId="{00000000-0000-0000-0000-000000000000}"/>
          </ac:spMkLst>
        </pc:spChg>
        <pc:picChg chg="del">
          <ac:chgData name="Arnau Fàbregas" userId="HxjUMSEc4MKeblI9jAOjlAQsIbYfbae1/G7WHQgxVeg=" providerId="None" clId="Web-{557B1AEF-3980-4E1C-81B3-EB7D961657A0}" dt="2023-06-15T09:24:43.611" v="300"/>
          <ac:picMkLst>
            <pc:docMk/>
            <pc:sldMk cId="0" sldId="257"/>
            <ac:picMk id="2050" creationId="{14EF3E0F-750C-43B6-801F-A2D2C536979A}"/>
          </ac:picMkLst>
        </pc:picChg>
      </pc:sldChg>
      <pc:sldChg chg="delSp">
        <pc:chgData name="Arnau Fàbregas" userId="HxjUMSEc4MKeblI9jAOjlAQsIbYfbae1/G7WHQgxVeg=" providerId="None" clId="Web-{557B1AEF-3980-4E1C-81B3-EB7D961657A0}" dt="2023-06-15T09:24:40.126" v="299"/>
        <pc:sldMkLst>
          <pc:docMk/>
          <pc:sldMk cId="0" sldId="259"/>
        </pc:sldMkLst>
        <pc:picChg chg="del">
          <ac:chgData name="Arnau Fàbregas" userId="HxjUMSEc4MKeblI9jAOjlAQsIbYfbae1/G7WHQgxVeg=" providerId="None" clId="Web-{557B1AEF-3980-4E1C-81B3-EB7D961657A0}" dt="2023-06-15T09:24:40.126" v="299"/>
          <ac:picMkLst>
            <pc:docMk/>
            <pc:sldMk cId="0" sldId="259"/>
            <ac:picMk id="3074" creationId="{AF0EF91D-CB74-4F38-9811-2596107A4EDA}"/>
          </ac:picMkLst>
        </pc:picChg>
      </pc:sldChg>
      <pc:sldChg chg="delSp modSp">
        <pc:chgData name="Arnau Fàbregas" userId="HxjUMSEc4MKeblI9jAOjlAQsIbYfbae1/G7WHQgxVeg=" providerId="None" clId="Web-{557B1AEF-3980-4E1C-81B3-EB7D961657A0}" dt="2023-06-15T10:38:44.859" v="876" actId="20577"/>
        <pc:sldMkLst>
          <pc:docMk/>
          <pc:sldMk cId="0" sldId="260"/>
        </pc:sldMkLst>
        <pc:spChg chg="mod">
          <ac:chgData name="Arnau Fàbregas" userId="HxjUMSEc4MKeblI9jAOjlAQsIbYfbae1/G7WHQgxVeg=" providerId="None" clId="Web-{557B1AEF-3980-4E1C-81B3-EB7D961657A0}" dt="2023-06-15T10:38:44.859" v="876" actId="20577"/>
          <ac:spMkLst>
            <pc:docMk/>
            <pc:sldMk cId="0" sldId="260"/>
            <ac:spMk id="138" creationId="{00000000-0000-0000-0000-000000000000}"/>
          </ac:spMkLst>
        </pc:spChg>
        <pc:picChg chg="del">
          <ac:chgData name="Arnau Fàbregas" userId="HxjUMSEc4MKeblI9jAOjlAQsIbYfbae1/G7WHQgxVeg=" providerId="None" clId="Web-{557B1AEF-3980-4E1C-81B3-EB7D961657A0}" dt="2023-06-15T09:24:35.439" v="298"/>
          <ac:picMkLst>
            <pc:docMk/>
            <pc:sldMk cId="0" sldId="260"/>
            <ac:picMk id="3" creationId="{29CEDB70-25CB-4545-8159-BE906051BCFC}"/>
          </ac:picMkLst>
        </pc:picChg>
      </pc:sldChg>
      <pc:sldChg chg="delSp">
        <pc:chgData name="Arnau Fàbregas" userId="HxjUMSEc4MKeblI9jAOjlAQsIbYfbae1/G7WHQgxVeg=" providerId="None" clId="Web-{557B1AEF-3980-4E1C-81B3-EB7D961657A0}" dt="2023-06-15T09:25:10.033" v="307"/>
        <pc:sldMkLst>
          <pc:docMk/>
          <pc:sldMk cId="0" sldId="265"/>
        </pc:sldMkLst>
        <pc:picChg chg="del">
          <ac:chgData name="Arnau Fàbregas" userId="HxjUMSEc4MKeblI9jAOjlAQsIbYfbae1/G7WHQgxVeg=" providerId="None" clId="Web-{557B1AEF-3980-4E1C-81B3-EB7D961657A0}" dt="2023-06-15T09:25:10.033" v="307"/>
          <ac:picMkLst>
            <pc:docMk/>
            <pc:sldMk cId="0" sldId="265"/>
            <ac:picMk id="6" creationId="{388ECAA1-2541-4D1D-A17B-4A985B68D596}"/>
          </ac:picMkLst>
        </pc:picChg>
      </pc:sldChg>
      <pc:sldChg chg="delSp">
        <pc:chgData name="Arnau Fàbregas" userId="HxjUMSEc4MKeblI9jAOjlAQsIbYfbae1/G7WHQgxVeg=" providerId="None" clId="Web-{557B1AEF-3980-4E1C-81B3-EB7D961657A0}" dt="2023-06-15T09:25:11.408" v="308"/>
        <pc:sldMkLst>
          <pc:docMk/>
          <pc:sldMk cId="254570359" sldId="266"/>
        </pc:sldMkLst>
        <pc:picChg chg="del">
          <ac:chgData name="Arnau Fàbregas" userId="HxjUMSEc4MKeblI9jAOjlAQsIbYfbae1/G7WHQgxVeg=" providerId="None" clId="Web-{557B1AEF-3980-4E1C-81B3-EB7D961657A0}" dt="2023-06-15T09:25:11.408" v="308"/>
          <ac:picMkLst>
            <pc:docMk/>
            <pc:sldMk cId="254570359" sldId="266"/>
            <ac:picMk id="6" creationId="{E8FFC84D-DE3F-4105-9E92-34C4EA903F55}"/>
          </ac:picMkLst>
        </pc:picChg>
      </pc:sldChg>
      <pc:sldChg chg="addSp delSp modSp">
        <pc:chgData name="Arnau Fàbregas" userId="HxjUMSEc4MKeblI9jAOjlAQsIbYfbae1/G7WHQgxVeg=" providerId="None" clId="Web-{557B1AEF-3980-4E1C-81B3-EB7D961657A0}" dt="2023-06-15T09:46:47.640" v="335" actId="1076"/>
        <pc:sldMkLst>
          <pc:docMk/>
          <pc:sldMk cId="3277700493" sldId="270"/>
        </pc:sldMkLst>
        <pc:spChg chg="mod">
          <ac:chgData name="Arnau Fàbregas" userId="HxjUMSEc4MKeblI9jAOjlAQsIbYfbae1/G7WHQgxVeg=" providerId="None" clId="Web-{557B1AEF-3980-4E1C-81B3-EB7D961657A0}" dt="2023-06-15T09:16:59.554" v="269" actId="20577"/>
          <ac:spMkLst>
            <pc:docMk/>
            <pc:sldMk cId="3277700493" sldId="270"/>
            <ac:spMk id="8" creationId="{E5C8636D-5142-4779-89ED-1CEB4E58231E}"/>
          </ac:spMkLst>
        </pc:spChg>
        <pc:picChg chg="add mod">
          <ac:chgData name="Arnau Fàbregas" userId="HxjUMSEc4MKeblI9jAOjlAQsIbYfbae1/G7WHQgxVeg=" providerId="None" clId="Web-{557B1AEF-3980-4E1C-81B3-EB7D961657A0}" dt="2023-06-15T09:46:47.640" v="335" actId="1076"/>
          <ac:picMkLst>
            <pc:docMk/>
            <pc:sldMk cId="3277700493" sldId="270"/>
            <ac:picMk id="2" creationId="{7A398C45-3EA7-882C-979B-1904A4A08232}"/>
          </ac:picMkLst>
        </pc:picChg>
        <pc:picChg chg="del mod">
          <ac:chgData name="Arnau Fàbregas" userId="HxjUMSEc4MKeblI9jAOjlAQsIbYfbae1/G7WHQgxVeg=" providerId="None" clId="Web-{557B1AEF-3980-4E1C-81B3-EB7D961657A0}" dt="2023-06-15T09:46:38.390" v="333"/>
          <ac:picMkLst>
            <pc:docMk/>
            <pc:sldMk cId="3277700493" sldId="270"/>
            <ac:picMk id="6" creationId="{6747754A-3273-481B-A5DE-CE288E108F97}"/>
          </ac:picMkLst>
        </pc:picChg>
        <pc:picChg chg="del">
          <ac:chgData name="Arnau Fàbregas" userId="HxjUMSEc4MKeblI9jAOjlAQsIbYfbae1/G7WHQgxVeg=" providerId="None" clId="Web-{557B1AEF-3980-4E1C-81B3-EB7D961657A0}" dt="2023-06-15T09:24:32.298" v="297"/>
          <ac:picMkLst>
            <pc:docMk/>
            <pc:sldMk cId="3277700493" sldId="270"/>
            <ac:picMk id="9" creationId="{4118708B-7D14-4C51-9CED-4071F730106D}"/>
          </ac:picMkLst>
        </pc:picChg>
      </pc:sldChg>
      <pc:sldChg chg="addSp delSp modSp">
        <pc:chgData name="Arnau Fàbregas" userId="HxjUMSEc4MKeblI9jAOjlAQsIbYfbae1/G7WHQgxVeg=" providerId="None" clId="Web-{557B1AEF-3980-4E1C-81B3-EB7D961657A0}" dt="2023-06-15T10:32:21.630" v="826" actId="1076"/>
        <pc:sldMkLst>
          <pc:docMk/>
          <pc:sldMk cId="3967513968" sldId="271"/>
        </pc:sldMkLst>
        <pc:spChg chg="mod">
          <ac:chgData name="Arnau Fàbregas" userId="HxjUMSEc4MKeblI9jAOjlAQsIbYfbae1/G7WHQgxVeg=" providerId="None" clId="Web-{557B1AEF-3980-4E1C-81B3-EB7D961657A0}" dt="2023-06-15T09:46:31.452" v="332" actId="688"/>
          <ac:spMkLst>
            <pc:docMk/>
            <pc:sldMk cId="3967513968" sldId="271"/>
            <ac:spMk id="2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09:17:20.007" v="277" actId="20577"/>
          <ac:spMkLst>
            <pc:docMk/>
            <pc:sldMk cId="3967513968" sldId="271"/>
            <ac:spMk id="9" creationId="{749AE92B-1867-418D-B617-B0B4FD542E88}"/>
          </ac:spMkLst>
        </pc:spChg>
        <pc:picChg chg="del">
          <ac:chgData name="Arnau Fàbregas" userId="HxjUMSEc4MKeblI9jAOjlAQsIbYfbae1/G7WHQgxVeg=" providerId="None" clId="Web-{557B1AEF-3980-4E1C-81B3-EB7D961657A0}" dt="2023-06-15T09:43:12.057" v="319"/>
          <ac:picMkLst>
            <pc:docMk/>
            <pc:sldMk cId="3967513968" sldId="271"/>
            <ac:picMk id="3" creationId="{E0C06584-3352-4EF5-9002-15353D3CAF93}"/>
          </ac:picMkLst>
        </pc:picChg>
        <pc:picChg chg="add del mod">
          <ac:chgData name="Arnau Fàbregas" userId="HxjUMSEc4MKeblI9jAOjlAQsIbYfbae1/G7WHQgxVeg=" providerId="None" clId="Web-{557B1AEF-3980-4E1C-81B3-EB7D961657A0}" dt="2023-06-15T10:31:10.707" v="815"/>
          <ac:picMkLst>
            <pc:docMk/>
            <pc:sldMk cId="3967513968" sldId="271"/>
            <ac:picMk id="3" creationId="{E1B34AE4-F755-2B29-DEA1-10C7B0ABD60E}"/>
          </ac:picMkLst>
        </pc:picChg>
        <pc:picChg chg="add mod">
          <ac:chgData name="Arnau Fàbregas" userId="HxjUMSEc4MKeblI9jAOjlAQsIbYfbae1/G7WHQgxVeg=" providerId="None" clId="Web-{557B1AEF-3980-4E1C-81B3-EB7D961657A0}" dt="2023-06-15T09:46:17.202" v="330" actId="1076"/>
          <ac:picMkLst>
            <pc:docMk/>
            <pc:sldMk cId="3967513968" sldId="271"/>
            <ac:picMk id="4" creationId="{1E4C030D-21F2-496A-3B7B-883DBB7118C5}"/>
          </ac:picMkLst>
        </pc:picChg>
        <pc:picChg chg="del">
          <ac:chgData name="Arnau Fàbregas" userId="HxjUMSEc4MKeblI9jAOjlAQsIbYfbae1/G7WHQgxVeg=" providerId="None" clId="Web-{557B1AEF-3980-4E1C-81B3-EB7D961657A0}" dt="2023-06-15T09:43:13.619" v="320"/>
          <ac:picMkLst>
            <pc:docMk/>
            <pc:sldMk cId="3967513968" sldId="271"/>
            <ac:picMk id="5" creationId="{93B8926C-13A4-4D6C-961F-7082F8414B27}"/>
          </ac:picMkLst>
        </pc:picChg>
        <pc:picChg chg="add del mod">
          <ac:chgData name="Arnau Fàbregas" userId="HxjUMSEc4MKeblI9jAOjlAQsIbYfbae1/G7WHQgxVeg=" providerId="None" clId="Web-{557B1AEF-3980-4E1C-81B3-EB7D961657A0}" dt="2023-06-15T10:31:40.411" v="824"/>
          <ac:picMkLst>
            <pc:docMk/>
            <pc:sldMk cId="3967513968" sldId="271"/>
            <ac:picMk id="5" creationId="{A8E89930-B005-3483-FF9F-72BC9CFE9CBA}"/>
          </ac:picMkLst>
        </pc:picChg>
        <pc:picChg chg="add del mod">
          <ac:chgData name="Arnau Fàbregas" userId="HxjUMSEc4MKeblI9jAOjlAQsIbYfbae1/G7WHQgxVeg=" providerId="None" clId="Web-{557B1AEF-3980-4E1C-81B3-EB7D961657A0}" dt="2023-06-15T10:30:58.066" v="811"/>
          <ac:picMkLst>
            <pc:docMk/>
            <pc:sldMk cId="3967513968" sldId="271"/>
            <ac:picMk id="6" creationId="{6428E13A-EC99-7EC4-0044-8AFDC9EC215F}"/>
          </ac:picMkLst>
        </pc:picChg>
        <pc:picChg chg="add mod">
          <ac:chgData name="Arnau Fàbregas" userId="HxjUMSEc4MKeblI9jAOjlAQsIbYfbae1/G7WHQgxVeg=" providerId="None" clId="Web-{557B1AEF-3980-4E1C-81B3-EB7D961657A0}" dt="2023-06-15T10:32:21.630" v="826" actId="1076"/>
          <ac:picMkLst>
            <pc:docMk/>
            <pc:sldMk cId="3967513968" sldId="271"/>
            <ac:picMk id="8" creationId="{188348ED-7D15-A369-15DA-5079F029B935}"/>
          </ac:picMkLst>
        </pc:picChg>
        <pc:picChg chg="del">
          <ac:chgData name="Arnau Fàbregas" userId="HxjUMSEc4MKeblI9jAOjlAQsIbYfbae1/G7WHQgxVeg=" providerId="None" clId="Web-{557B1AEF-3980-4E1C-81B3-EB7D961657A0}" dt="2023-06-15T09:24:48.658" v="301"/>
          <ac:picMkLst>
            <pc:docMk/>
            <pc:sldMk cId="3967513968" sldId="271"/>
            <ac:picMk id="8" creationId="{D2A8AC57-0D48-45C1-BEC8-956993990F54}"/>
          </ac:picMkLst>
        </pc:picChg>
      </pc:sldChg>
      <pc:sldChg chg="addSp delSp modSp">
        <pc:chgData name="Arnau Fàbregas" userId="HxjUMSEc4MKeblI9jAOjlAQsIbYfbae1/G7WHQgxVeg=" providerId="None" clId="Web-{557B1AEF-3980-4E1C-81B3-EB7D961657A0}" dt="2023-06-15T10:23:35.492" v="428" actId="14100"/>
        <pc:sldMkLst>
          <pc:docMk/>
          <pc:sldMk cId="1335751283" sldId="273"/>
        </pc:sldMkLst>
        <pc:spChg chg="mod">
          <ac:chgData name="Arnau Fàbregas" userId="HxjUMSEc4MKeblI9jAOjlAQsIbYfbae1/G7WHQgxVeg=" providerId="None" clId="Web-{557B1AEF-3980-4E1C-81B3-EB7D961657A0}" dt="2023-06-15T10:11:22.021" v="361" actId="20577"/>
          <ac:spMkLst>
            <pc:docMk/>
            <pc:sldMk cId="1335751283" sldId="273"/>
            <ac:spMk id="8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11:23.943" v="363" actId="20577"/>
          <ac:spMkLst>
            <pc:docMk/>
            <pc:sldMk cId="1335751283" sldId="273"/>
            <ac:spMk id="9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20:19.628" v="422" actId="1076"/>
          <ac:spMkLst>
            <pc:docMk/>
            <pc:sldMk cId="1335751283" sldId="273"/>
            <ac:spMk id="13" creationId="{00000000-0000-0000-0000-000000000000}"/>
          </ac:spMkLst>
        </pc:spChg>
        <pc:picChg chg="add mod">
          <ac:chgData name="Arnau Fàbregas" userId="HxjUMSEc4MKeblI9jAOjlAQsIbYfbae1/G7WHQgxVeg=" providerId="None" clId="Web-{557B1AEF-3980-4E1C-81B3-EB7D961657A0}" dt="2023-06-15T10:20:15.472" v="421" actId="1076"/>
          <ac:picMkLst>
            <pc:docMk/>
            <pc:sldMk cId="1335751283" sldId="273"/>
            <ac:picMk id="2" creationId="{45F694BE-805F-B260-412E-CEE10206CC43}"/>
          </ac:picMkLst>
        </pc:picChg>
        <pc:picChg chg="del">
          <ac:chgData name="Arnau Fàbregas" userId="HxjUMSEc4MKeblI9jAOjlAQsIbYfbae1/G7WHQgxVeg=" providerId="None" clId="Web-{557B1AEF-3980-4E1C-81B3-EB7D961657A0}" dt="2023-06-15T10:18:21.172" v="418"/>
          <ac:picMkLst>
            <pc:docMk/>
            <pc:sldMk cId="1335751283" sldId="273"/>
            <ac:picMk id="3" creationId="{00000000-0000-0000-0000-000000000000}"/>
          </ac:picMkLst>
        </pc:picChg>
        <pc:picChg chg="del">
          <ac:chgData name="Arnau Fàbregas" userId="HxjUMSEc4MKeblI9jAOjlAQsIbYfbae1/G7WHQgxVeg=" providerId="None" clId="Web-{557B1AEF-3980-4E1C-81B3-EB7D961657A0}" dt="2023-06-15T10:18:17.344" v="417"/>
          <ac:picMkLst>
            <pc:docMk/>
            <pc:sldMk cId="1335751283" sldId="273"/>
            <ac:picMk id="4" creationId="{00000000-0000-0000-0000-000000000000}"/>
          </ac:picMkLst>
        </pc:picChg>
        <pc:picChg chg="del">
          <ac:chgData name="Arnau Fàbregas" userId="HxjUMSEc4MKeblI9jAOjlAQsIbYfbae1/G7WHQgxVeg=" providerId="None" clId="Web-{557B1AEF-3980-4E1C-81B3-EB7D961657A0}" dt="2023-06-15T10:18:21.969" v="419"/>
          <ac:picMkLst>
            <pc:docMk/>
            <pc:sldMk cId="1335751283" sldId="273"/>
            <ac:picMk id="5" creationId="{00000000-0000-0000-0000-000000000000}"/>
          </ac:picMkLst>
        </pc:picChg>
        <pc:picChg chg="add mod">
          <ac:chgData name="Arnau Fàbregas" userId="HxjUMSEc4MKeblI9jAOjlAQsIbYfbae1/G7WHQgxVeg=" providerId="None" clId="Web-{557B1AEF-3980-4E1C-81B3-EB7D961657A0}" dt="2023-06-15T10:23:35.492" v="428" actId="14100"/>
          <ac:picMkLst>
            <pc:docMk/>
            <pc:sldMk cId="1335751283" sldId="273"/>
            <ac:picMk id="6" creationId="{74B43570-19E6-34B9-DE53-FC9E6740FC0D}"/>
          </ac:picMkLst>
        </pc:picChg>
        <pc:picChg chg="del">
          <ac:chgData name="Arnau Fàbregas" userId="HxjUMSEc4MKeblI9jAOjlAQsIbYfbae1/G7WHQgxVeg=" providerId="None" clId="Web-{557B1AEF-3980-4E1C-81B3-EB7D961657A0}" dt="2023-06-15T09:24:55.392" v="303"/>
          <ac:picMkLst>
            <pc:docMk/>
            <pc:sldMk cId="1335751283" sldId="273"/>
            <ac:picMk id="7" creationId="{5608C481-FAAA-46B8-8E1C-C10DB308251D}"/>
          </ac:picMkLst>
        </pc:picChg>
        <pc:picChg chg="add mod">
          <ac:chgData name="Arnau Fàbregas" userId="HxjUMSEc4MKeblI9jAOjlAQsIbYfbae1/G7WHQgxVeg=" providerId="None" clId="Web-{557B1AEF-3980-4E1C-81B3-EB7D961657A0}" dt="2023-06-15T10:23:33.023" v="427" actId="1076"/>
          <ac:picMkLst>
            <pc:docMk/>
            <pc:sldMk cId="1335751283" sldId="273"/>
            <ac:picMk id="7" creationId="{8FD20263-9B38-33B3-400D-1C131654664D}"/>
          </ac:picMkLst>
        </pc:picChg>
      </pc:sldChg>
      <pc:sldChg chg="addSp delSp modSp">
        <pc:chgData name="Arnau Fàbregas" userId="HxjUMSEc4MKeblI9jAOjlAQsIbYfbae1/G7WHQgxVeg=" providerId="None" clId="Web-{557B1AEF-3980-4E1C-81B3-EB7D961657A0}" dt="2023-06-15T10:17:37.796" v="416" actId="1076"/>
        <pc:sldMkLst>
          <pc:docMk/>
          <pc:sldMk cId="2559947417" sldId="274"/>
        </pc:sldMkLst>
        <pc:spChg chg="mod">
          <ac:chgData name="Arnau Fàbregas" userId="HxjUMSEc4MKeblI9jAOjlAQsIbYfbae1/G7WHQgxVeg=" providerId="None" clId="Web-{557B1AEF-3980-4E1C-81B3-EB7D961657A0}" dt="2023-06-15T10:11:33.037" v="365" actId="20577"/>
          <ac:spMkLst>
            <pc:docMk/>
            <pc:sldMk cId="2559947417" sldId="274"/>
            <ac:spMk id="8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11:35.787" v="366" actId="20577"/>
          <ac:spMkLst>
            <pc:docMk/>
            <pc:sldMk cId="2559947417" sldId="274"/>
            <ac:spMk id="9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12:05.835" v="400" actId="20577"/>
          <ac:spMkLst>
            <pc:docMk/>
            <pc:sldMk cId="2559947417" sldId="274"/>
            <ac:spMk id="13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12:02.413" v="392" actId="20577"/>
          <ac:spMkLst>
            <pc:docMk/>
            <pc:sldMk cId="2559947417" sldId="274"/>
            <ac:spMk id="14" creationId="{00000000-0000-0000-0000-000000000000}"/>
          </ac:spMkLst>
        </pc:spChg>
        <pc:picChg chg="del">
          <ac:chgData name="Arnau Fàbregas" userId="HxjUMSEc4MKeblI9jAOjlAQsIbYfbae1/G7WHQgxVeg=" providerId="None" clId="Web-{557B1AEF-3980-4E1C-81B3-EB7D961657A0}" dt="2023-06-15T10:16:35.904" v="408"/>
          <ac:picMkLst>
            <pc:docMk/>
            <pc:sldMk cId="2559947417" sldId="274"/>
            <ac:picMk id="2" creationId="{00000000-0000-0000-0000-000000000000}"/>
          </ac:picMkLst>
        </pc:picChg>
        <pc:picChg chg="add mod">
          <ac:chgData name="Arnau Fàbregas" userId="HxjUMSEc4MKeblI9jAOjlAQsIbYfbae1/G7WHQgxVeg=" providerId="None" clId="Web-{557B1AEF-3980-4E1C-81B3-EB7D961657A0}" dt="2023-06-15T10:14:20.260" v="405" actId="14100"/>
          <ac:picMkLst>
            <pc:docMk/>
            <pc:sldMk cId="2559947417" sldId="274"/>
            <ac:picMk id="3" creationId="{E87F6F3E-9AAE-CDC8-2147-1CF32334C7A2}"/>
          </ac:picMkLst>
        </pc:picChg>
        <pc:picChg chg="add mod">
          <ac:chgData name="Arnau Fàbregas" userId="HxjUMSEc4MKeblI9jAOjlAQsIbYfbae1/G7WHQgxVeg=" providerId="None" clId="Web-{557B1AEF-3980-4E1C-81B3-EB7D961657A0}" dt="2023-06-15T10:14:36.213" v="407" actId="1076"/>
          <ac:picMkLst>
            <pc:docMk/>
            <pc:sldMk cId="2559947417" sldId="274"/>
            <ac:picMk id="4" creationId="{B8CA9424-6746-6468-AE37-14E4ABBE4CEF}"/>
          </ac:picMkLst>
        </pc:picChg>
        <pc:picChg chg="add mod">
          <ac:chgData name="Arnau Fàbregas" userId="HxjUMSEc4MKeblI9jAOjlAQsIbYfbae1/G7WHQgxVeg=" providerId="None" clId="Web-{557B1AEF-3980-4E1C-81B3-EB7D961657A0}" dt="2023-06-15T10:17:11.608" v="414" actId="14100"/>
          <ac:picMkLst>
            <pc:docMk/>
            <pc:sldMk cId="2559947417" sldId="274"/>
            <ac:picMk id="5" creationId="{20696894-40D5-FDB8-95FE-12CFE0D4E334}"/>
          </ac:picMkLst>
        </pc:picChg>
        <pc:picChg chg="del">
          <ac:chgData name="Arnau Fàbregas" userId="HxjUMSEc4MKeblI9jAOjlAQsIbYfbae1/G7WHQgxVeg=" providerId="None" clId="Web-{557B1AEF-3980-4E1C-81B3-EB7D961657A0}" dt="2023-06-15T10:16:41.326" v="409"/>
          <ac:picMkLst>
            <pc:docMk/>
            <pc:sldMk cId="2559947417" sldId="274"/>
            <ac:picMk id="6" creationId="{00000000-0000-0000-0000-000000000000}"/>
          </ac:picMkLst>
        </pc:picChg>
        <pc:picChg chg="del">
          <ac:chgData name="Arnau Fàbregas" userId="HxjUMSEc4MKeblI9jAOjlAQsIbYfbae1/G7WHQgxVeg=" providerId="None" clId="Web-{557B1AEF-3980-4E1C-81B3-EB7D961657A0}" dt="2023-06-15T09:24:58.314" v="304"/>
          <ac:picMkLst>
            <pc:docMk/>
            <pc:sldMk cId="2559947417" sldId="274"/>
            <ac:picMk id="7" creationId="{5608C481-FAAA-46B8-8E1C-C10DB308251D}"/>
          </ac:picMkLst>
        </pc:picChg>
        <pc:picChg chg="add mod">
          <ac:chgData name="Arnau Fàbregas" userId="HxjUMSEc4MKeblI9jAOjlAQsIbYfbae1/G7WHQgxVeg=" providerId="None" clId="Web-{557B1AEF-3980-4E1C-81B3-EB7D961657A0}" dt="2023-06-15T10:17:37.796" v="416" actId="1076"/>
          <ac:picMkLst>
            <pc:docMk/>
            <pc:sldMk cId="2559947417" sldId="274"/>
            <ac:picMk id="7" creationId="{874A7716-384E-FAE1-AA2B-8758C7159FAB}"/>
          </ac:picMkLst>
        </pc:picChg>
        <pc:picChg chg="del">
          <ac:chgData name="Arnau Fàbregas" userId="HxjUMSEc4MKeblI9jAOjlAQsIbYfbae1/G7WHQgxVeg=" providerId="None" clId="Web-{557B1AEF-3980-4E1C-81B3-EB7D961657A0}" dt="2023-06-15T10:14:06.775" v="401"/>
          <ac:picMkLst>
            <pc:docMk/>
            <pc:sldMk cId="2559947417" sldId="274"/>
            <ac:picMk id="10" creationId="{00000000-0000-0000-0000-000000000000}"/>
          </ac:picMkLst>
        </pc:picChg>
        <pc:picChg chg="del">
          <ac:chgData name="Arnau Fàbregas" userId="HxjUMSEc4MKeblI9jAOjlAQsIbYfbae1/G7WHQgxVeg=" providerId="None" clId="Web-{557B1AEF-3980-4E1C-81B3-EB7D961657A0}" dt="2023-06-15T10:14:07.181" v="402"/>
          <ac:picMkLst>
            <pc:docMk/>
            <pc:sldMk cId="2559947417" sldId="274"/>
            <ac:picMk id="15" creationId="{00000000-0000-0000-0000-000000000000}"/>
          </ac:picMkLst>
        </pc:picChg>
      </pc:sldChg>
      <pc:sldChg chg="addSp delSp modSp">
        <pc:chgData name="Arnau Fàbregas" userId="HxjUMSEc4MKeblI9jAOjlAQsIbYfbae1/G7WHQgxVeg=" providerId="None" clId="Web-{557B1AEF-3980-4E1C-81B3-EB7D961657A0}" dt="2023-06-15T10:11:13.396" v="357" actId="1076"/>
        <pc:sldMkLst>
          <pc:docMk/>
          <pc:sldMk cId="3420104616" sldId="275"/>
        </pc:sldMkLst>
        <pc:graphicFrameChg chg="del mod modGraphic">
          <ac:chgData name="Arnau Fàbregas" userId="HxjUMSEc4MKeblI9jAOjlAQsIbYfbae1/G7WHQgxVeg=" providerId="None" clId="Web-{557B1AEF-3980-4E1C-81B3-EB7D961657A0}" dt="2023-06-15T09:50:43.741" v="342"/>
          <ac:graphicFrameMkLst>
            <pc:docMk/>
            <pc:sldMk cId="3420104616" sldId="275"/>
            <ac:graphicFrameMk id="3" creationId="{00000000-0000-0000-0000-000000000000}"/>
          </ac:graphicFrameMkLst>
        </pc:graphicFrameChg>
        <pc:picChg chg="add del mod">
          <ac:chgData name="Arnau Fàbregas" userId="HxjUMSEc4MKeblI9jAOjlAQsIbYfbae1/G7WHQgxVeg=" providerId="None" clId="Web-{557B1AEF-3980-4E1C-81B3-EB7D961657A0}" dt="2023-06-15T10:08:25.032" v="347"/>
          <ac:picMkLst>
            <pc:docMk/>
            <pc:sldMk cId="3420104616" sldId="275"/>
            <ac:picMk id="2" creationId="{B472C4F8-58D5-F145-EB65-3A3820DB3996}"/>
          </ac:picMkLst>
        </pc:picChg>
        <pc:picChg chg="add mod">
          <ac:chgData name="Arnau Fàbregas" userId="HxjUMSEc4MKeblI9jAOjlAQsIbYfbae1/G7WHQgxVeg=" providerId="None" clId="Web-{557B1AEF-3980-4E1C-81B3-EB7D961657A0}" dt="2023-06-15T10:11:13.396" v="357" actId="1076"/>
          <ac:picMkLst>
            <pc:docMk/>
            <pc:sldMk cId="3420104616" sldId="275"/>
            <ac:picMk id="5" creationId="{8786B96A-53EA-293A-670D-77E50703EE2B}"/>
          </ac:picMkLst>
        </pc:picChg>
        <pc:picChg chg="del">
          <ac:chgData name="Arnau Fàbregas" userId="HxjUMSEc4MKeblI9jAOjlAQsIbYfbae1/G7WHQgxVeg=" providerId="None" clId="Web-{557B1AEF-3980-4E1C-81B3-EB7D961657A0}" dt="2023-06-15T09:25:01.783" v="305"/>
          <ac:picMkLst>
            <pc:docMk/>
            <pc:sldMk cId="3420104616" sldId="275"/>
            <ac:picMk id="7" creationId="{5608C481-FAAA-46B8-8E1C-C10DB308251D}"/>
          </ac:picMkLst>
        </pc:picChg>
      </pc:sldChg>
      <pc:sldChg chg="delSp modSp">
        <pc:chgData name="Arnau Fàbregas" userId="HxjUMSEc4MKeblI9jAOjlAQsIbYfbae1/G7WHQgxVeg=" providerId="None" clId="Web-{557B1AEF-3980-4E1C-81B3-EB7D961657A0}" dt="2023-06-15T10:24:54.822" v="480" actId="20577"/>
        <pc:sldMkLst>
          <pc:docMk/>
          <pc:sldMk cId="2728175759" sldId="276"/>
        </pc:sldMkLst>
        <pc:spChg chg="mod">
          <ac:chgData name="Arnau Fàbregas" userId="HxjUMSEc4MKeblI9jAOjlAQsIbYfbae1/G7WHQgxVeg=" providerId="None" clId="Web-{557B1AEF-3980-4E1C-81B3-EB7D961657A0}" dt="2023-06-15T10:24:54.822" v="480" actId="20577"/>
          <ac:spMkLst>
            <pc:docMk/>
            <pc:sldMk cId="2728175759" sldId="276"/>
            <ac:spMk id="2" creationId="{2E77BFBB-A88B-4006-2A0C-038C30545B30}"/>
          </ac:spMkLst>
        </pc:spChg>
        <pc:spChg chg="mod">
          <ac:chgData name="Arnau Fàbregas" userId="HxjUMSEc4MKeblI9jAOjlAQsIbYfbae1/G7WHQgxVeg=" providerId="None" clId="Web-{557B1AEF-3980-4E1C-81B3-EB7D961657A0}" dt="2023-06-15T10:24:16.181" v="446" actId="20577"/>
          <ac:spMkLst>
            <pc:docMk/>
            <pc:sldMk cId="2728175759" sldId="276"/>
            <ac:spMk id="9" creationId="{749AE92B-1867-418D-B617-B0B4FD542E88}"/>
          </ac:spMkLst>
        </pc:spChg>
        <pc:picChg chg="del">
          <ac:chgData name="Arnau Fàbregas" userId="HxjUMSEc4MKeblI9jAOjlAQsIbYfbae1/G7WHQgxVeg=" providerId="None" clId="Web-{557B1AEF-3980-4E1C-81B3-EB7D961657A0}" dt="2023-06-15T09:25:04.330" v="306"/>
          <ac:picMkLst>
            <pc:docMk/>
            <pc:sldMk cId="2728175759" sldId="276"/>
            <ac:picMk id="8" creationId="{D2A8AC57-0D48-45C1-BEC8-956993990F54}"/>
          </ac:picMkLst>
        </pc:picChg>
      </pc:sldChg>
      <pc:sldChg chg="delSp">
        <pc:chgData name="Arnau Fàbregas" userId="HxjUMSEc4MKeblI9jAOjlAQsIbYfbae1/G7WHQgxVeg=" providerId="None" clId="Web-{557B1AEF-3980-4E1C-81B3-EB7D961657A0}" dt="2023-06-15T09:24:51.923" v="302"/>
        <pc:sldMkLst>
          <pc:docMk/>
          <pc:sldMk cId="715949066" sldId="277"/>
        </pc:sldMkLst>
        <pc:picChg chg="del">
          <ac:chgData name="Arnau Fàbregas" userId="HxjUMSEc4MKeblI9jAOjlAQsIbYfbae1/G7WHQgxVeg=" providerId="None" clId="Web-{557B1AEF-3980-4E1C-81B3-EB7D961657A0}" dt="2023-06-15T09:24:51.923" v="302"/>
          <ac:picMkLst>
            <pc:docMk/>
            <pc:sldMk cId="715949066" sldId="277"/>
            <ac:picMk id="7" creationId="{5608C481-FAAA-46B8-8E1C-C10DB308251D}"/>
          </ac:picMkLst>
        </pc:picChg>
      </pc:sldChg>
      <pc:sldChg chg="addSp delSp modSp add replId">
        <pc:chgData name="Arnau Fàbregas" userId="HxjUMSEc4MKeblI9jAOjlAQsIbYfbae1/G7WHQgxVeg=" providerId="None" clId="Web-{557B1AEF-3980-4E1C-81B3-EB7D961657A0}" dt="2023-06-15T10:35:55.995" v="850" actId="14100"/>
        <pc:sldMkLst>
          <pc:docMk/>
          <pc:sldMk cId="1598040313" sldId="278"/>
        </pc:sldMkLst>
        <pc:spChg chg="mod">
          <ac:chgData name="Arnau Fàbregas" userId="HxjUMSEc4MKeblI9jAOjlAQsIbYfbae1/G7WHQgxVeg=" providerId="None" clId="Web-{557B1AEF-3980-4E1C-81B3-EB7D961657A0}" dt="2023-06-15T10:35:55.995" v="850" actId="14100"/>
          <ac:spMkLst>
            <pc:docMk/>
            <pc:sldMk cId="1598040313" sldId="278"/>
            <ac:spMk id="2" creationId="{00000000-0000-0000-0000-000000000000}"/>
          </ac:spMkLst>
        </pc:spChg>
        <pc:spChg chg="mod">
          <ac:chgData name="Arnau Fàbregas" userId="HxjUMSEc4MKeblI9jAOjlAQsIbYfbae1/G7WHQgxVeg=" providerId="None" clId="Web-{557B1AEF-3980-4E1C-81B3-EB7D961657A0}" dt="2023-06-15T10:28:25.562" v="730" actId="20577"/>
          <ac:spMkLst>
            <pc:docMk/>
            <pc:sldMk cId="1598040313" sldId="278"/>
            <ac:spMk id="9" creationId="{749AE92B-1867-418D-B617-B0B4FD542E88}"/>
          </ac:spMkLst>
        </pc:spChg>
        <pc:spChg chg="mod">
          <ac:chgData name="Arnau Fàbregas" userId="HxjUMSEc4MKeblI9jAOjlAQsIbYfbae1/G7WHQgxVeg=" providerId="None" clId="Web-{557B1AEF-3980-4E1C-81B3-EB7D961657A0}" dt="2023-06-15T10:30:10.908" v="809" actId="20577"/>
          <ac:spMkLst>
            <pc:docMk/>
            <pc:sldMk cId="1598040313" sldId="278"/>
            <ac:spMk id="146" creationId="{00000000-0000-0000-0000-000000000000}"/>
          </ac:spMkLst>
        </pc:spChg>
        <pc:picChg chg="del">
          <ac:chgData name="Arnau Fàbregas" userId="HxjUMSEc4MKeblI9jAOjlAQsIbYfbae1/G7WHQgxVeg=" providerId="None" clId="Web-{557B1AEF-3980-4E1C-81B3-EB7D961657A0}" dt="2023-06-15T10:27:13.091" v="641"/>
          <ac:picMkLst>
            <pc:docMk/>
            <pc:sldMk cId="1598040313" sldId="278"/>
            <ac:picMk id="4" creationId="{1E4C030D-21F2-496A-3B7B-883DBB7118C5}"/>
          </ac:picMkLst>
        </pc:picChg>
        <pc:picChg chg="add del">
          <ac:chgData name="Arnau Fàbregas" userId="HxjUMSEc4MKeblI9jAOjlAQsIbYfbae1/G7WHQgxVeg=" providerId="None" clId="Web-{557B1AEF-3980-4E1C-81B3-EB7D961657A0}" dt="2023-06-15T10:32:25.068" v="827"/>
          <ac:picMkLst>
            <pc:docMk/>
            <pc:sldMk cId="1598040313" sldId="278"/>
            <ac:picMk id="5" creationId="{D9418650-5FA7-8D8B-3D54-635389BAAD21}"/>
          </ac:picMkLst>
        </pc:picChg>
        <pc:picChg chg="del mod">
          <ac:chgData name="Arnau Fàbregas" userId="HxjUMSEc4MKeblI9jAOjlAQsIbYfbae1/G7WHQgxVeg=" providerId="None" clId="Web-{557B1AEF-3980-4E1C-81B3-EB7D961657A0}" dt="2023-06-15T10:27:14.685" v="642"/>
          <ac:picMkLst>
            <pc:docMk/>
            <pc:sldMk cId="1598040313" sldId="278"/>
            <ac:picMk id="6" creationId="{6428E13A-EC99-7EC4-0044-8AFDC9EC215F}"/>
          </ac:picMkLst>
        </pc:picChg>
        <pc:picChg chg="add mod">
          <ac:chgData name="Arnau Fàbregas" userId="HxjUMSEc4MKeblI9jAOjlAQsIbYfbae1/G7WHQgxVeg=" providerId="None" clId="Web-{557B1AEF-3980-4E1C-81B3-EB7D961657A0}" dt="2023-06-15T10:33:19.413" v="835" actId="14100"/>
          <ac:picMkLst>
            <pc:docMk/>
            <pc:sldMk cId="1598040313" sldId="278"/>
            <ac:picMk id="7" creationId="{2E93C825-A37F-B1AD-2D94-384C8D6491B5}"/>
          </ac:picMkLst>
        </pc:picChg>
        <pc:picChg chg="add mod">
          <ac:chgData name="Arnau Fàbregas" userId="HxjUMSEc4MKeblI9jAOjlAQsIbYfbae1/G7WHQgxVeg=" providerId="None" clId="Web-{557B1AEF-3980-4E1C-81B3-EB7D961657A0}" dt="2023-06-15T10:35:39.776" v="845" actId="1076"/>
          <ac:picMkLst>
            <pc:docMk/>
            <pc:sldMk cId="1598040313" sldId="278"/>
            <ac:picMk id="8" creationId="{C445D3F3-0DFD-06AA-BECA-5B63ADBE5D78}"/>
          </ac:picMkLst>
        </pc:picChg>
        <pc:picChg chg="add mod">
          <ac:chgData name="Arnau Fàbregas" userId="HxjUMSEc4MKeblI9jAOjlAQsIbYfbae1/G7WHQgxVeg=" providerId="None" clId="Web-{557B1AEF-3980-4E1C-81B3-EB7D961657A0}" dt="2023-06-15T10:35:53.651" v="849" actId="1076"/>
          <ac:picMkLst>
            <pc:docMk/>
            <pc:sldMk cId="1598040313" sldId="278"/>
            <ac:picMk id="10" creationId="{6D097421-5310-40AB-6C05-84B3DDCFA8C4}"/>
          </ac:picMkLst>
        </pc:picChg>
      </pc:sldChg>
    </pc:docChg>
  </pc:docChgLst>
  <pc:docChgLst>
    <pc:chgData name="comunicacio@molinsdereicf.com" clId="Web-{80AB3553-E697-4F32-A8D4-7451769836D6}"/>
    <pc:docChg chg="modSld">
      <pc:chgData name="comunicacio@molinsdereicf.com" userId="" providerId="" clId="Web-{80AB3553-E697-4F32-A8D4-7451769836D6}" dt="2023-06-15T13:42:33.275" v="35" actId="20577"/>
      <pc:docMkLst>
        <pc:docMk/>
      </pc:docMkLst>
      <pc:sldChg chg="modSp">
        <pc:chgData name="comunicacio@molinsdereicf.com" userId="" providerId="" clId="Web-{80AB3553-E697-4F32-A8D4-7451769836D6}" dt="2023-06-15T13:40:56.085" v="2" actId="20577"/>
        <pc:sldMkLst>
          <pc:docMk/>
          <pc:sldMk cId="0" sldId="257"/>
        </pc:sldMkLst>
        <pc:spChg chg="mod">
          <ac:chgData name="comunicacio@molinsdereicf.com" userId="" providerId="" clId="Web-{80AB3553-E697-4F32-A8D4-7451769836D6}" dt="2023-06-15T13:40:56.085" v="2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comunicacio@molinsdereicf.com" userId="" providerId="" clId="Web-{80AB3553-E697-4F32-A8D4-7451769836D6}" dt="2023-06-15T13:40:47.178" v="1" actId="20577"/>
        <pc:sldMkLst>
          <pc:docMk/>
          <pc:sldMk cId="0" sldId="260"/>
        </pc:sldMkLst>
        <pc:spChg chg="mod">
          <ac:chgData name="comunicacio@molinsdereicf.com" userId="" providerId="" clId="Web-{80AB3553-E697-4F32-A8D4-7451769836D6}" dt="2023-06-15T13:40:47.178" v="1" actId="20577"/>
          <ac:spMkLst>
            <pc:docMk/>
            <pc:sldMk cId="0" sldId="260"/>
            <ac:spMk id="138" creationId="{00000000-0000-0000-0000-000000000000}"/>
          </ac:spMkLst>
        </pc:spChg>
      </pc:sldChg>
      <pc:sldChg chg="modSp">
        <pc:chgData name="comunicacio@molinsdereicf.com" userId="" providerId="" clId="Web-{80AB3553-E697-4F32-A8D4-7451769836D6}" dt="2023-06-15T13:41:16.429" v="9" actId="20577"/>
        <pc:sldMkLst>
          <pc:docMk/>
          <pc:sldMk cId="3277700493" sldId="270"/>
        </pc:sldMkLst>
        <pc:spChg chg="mod">
          <ac:chgData name="comunicacio@molinsdereicf.com" userId="" providerId="" clId="Web-{80AB3553-E697-4F32-A8D4-7451769836D6}" dt="2023-06-15T13:41:16.429" v="9" actId="20577"/>
          <ac:spMkLst>
            <pc:docMk/>
            <pc:sldMk cId="3277700493" sldId="270"/>
            <ac:spMk id="8" creationId="{E5C8636D-5142-4779-89ED-1CEB4E58231E}"/>
          </ac:spMkLst>
        </pc:spChg>
      </pc:sldChg>
      <pc:sldChg chg="modSp">
        <pc:chgData name="comunicacio@molinsdereicf.com" userId="" providerId="" clId="Web-{80AB3553-E697-4F32-A8D4-7451769836D6}" dt="2023-06-15T13:42:33.275" v="35" actId="20577"/>
        <pc:sldMkLst>
          <pc:docMk/>
          <pc:sldMk cId="1598040313" sldId="278"/>
        </pc:sldMkLst>
        <pc:spChg chg="mod">
          <ac:chgData name="comunicacio@molinsdereicf.com" userId="" providerId="" clId="Web-{80AB3553-E697-4F32-A8D4-7451769836D6}" dt="2023-06-15T13:42:33.275" v="35" actId="20577"/>
          <ac:spMkLst>
            <pc:docMk/>
            <pc:sldMk cId="1598040313" sldId="278"/>
            <ac:spMk id="9" creationId="{749AE92B-1867-418D-B617-B0B4FD542E88}"/>
          </ac:spMkLst>
        </pc:spChg>
      </pc:sldChg>
    </pc:docChg>
  </pc:docChgLst>
  <pc:docChgLst>
    <pc:chgData name="comunicacio@molinsdereicf.com" userId="0apLnINubhZpBICoBAXah3UH0fPVdztHyZtNFq9dcA4=" providerId="None" clId="Web-{DADA838D-B3BA-4529-B997-0CE53ADE6B31}"/>
    <pc:docChg chg="modSld sldOrd">
      <pc:chgData name="comunicacio@molinsdereicf.com" userId="0apLnINubhZpBICoBAXah3UH0fPVdztHyZtNFq9dcA4=" providerId="None" clId="Web-{DADA838D-B3BA-4529-B997-0CE53ADE6B31}" dt="2022-06-14T06:58:26.420" v="118" actId="20577"/>
      <pc:docMkLst>
        <pc:docMk/>
      </pc:docMkLst>
      <pc:sldChg chg="modSp">
        <pc:chgData name="comunicacio@molinsdereicf.com" userId="0apLnINubhZpBICoBAXah3UH0fPVdztHyZtNFq9dcA4=" providerId="None" clId="Web-{DADA838D-B3BA-4529-B997-0CE53ADE6B31}" dt="2022-06-14T06:49:16.220" v="33" actId="20577"/>
        <pc:sldMkLst>
          <pc:docMk/>
          <pc:sldMk cId="0" sldId="257"/>
        </pc:sldMkLst>
        <pc:spChg chg="mod">
          <ac:chgData name="comunicacio@molinsdereicf.com" userId="0apLnINubhZpBICoBAXah3UH0fPVdztHyZtNFq9dcA4=" providerId="None" clId="Web-{DADA838D-B3BA-4529-B997-0CE53ADE6B31}" dt="2022-06-14T06:49:16.220" v="33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comunicacio@molinsdereicf.com" userId="0apLnINubhZpBICoBAXah3UH0fPVdztHyZtNFq9dcA4=" providerId="None" clId="Web-{DADA838D-B3BA-4529-B997-0CE53ADE6B31}" dt="2022-06-14T06:49:42.267" v="55" actId="20577"/>
        <pc:sldMkLst>
          <pc:docMk/>
          <pc:sldMk cId="3967513968" sldId="271"/>
        </pc:sldMkLst>
        <pc:spChg chg="mod">
          <ac:chgData name="comunicacio@molinsdereicf.com" userId="0apLnINubhZpBICoBAXah3UH0fPVdztHyZtNFq9dcA4=" providerId="None" clId="Web-{DADA838D-B3BA-4529-B997-0CE53ADE6B31}" dt="2022-06-14T06:49:42.267" v="55" actId="20577"/>
          <ac:spMkLst>
            <pc:docMk/>
            <pc:sldMk cId="3967513968" sldId="271"/>
            <ac:spMk id="2" creationId="{00000000-0000-0000-0000-000000000000}"/>
          </ac:spMkLst>
        </pc:spChg>
      </pc:sldChg>
      <pc:sldChg chg="modSp">
        <pc:chgData name="comunicacio@molinsdereicf.com" userId="0apLnINubhZpBICoBAXah3UH0fPVdztHyZtNFq9dcA4=" providerId="None" clId="Web-{DADA838D-B3BA-4529-B997-0CE53ADE6B31}" dt="2022-06-14T06:58:26.420" v="118" actId="20577"/>
        <pc:sldMkLst>
          <pc:docMk/>
          <pc:sldMk cId="3420104616" sldId="275"/>
        </pc:sldMkLst>
        <pc:spChg chg="mod">
          <ac:chgData name="comunicacio@molinsdereicf.com" userId="0apLnINubhZpBICoBAXah3UH0fPVdztHyZtNFq9dcA4=" providerId="None" clId="Web-{DADA838D-B3BA-4529-B997-0CE53ADE6B31}" dt="2022-06-14T06:58:26.420" v="118" actId="20577"/>
          <ac:spMkLst>
            <pc:docMk/>
            <pc:sldMk cId="3420104616" sldId="275"/>
            <ac:spMk id="4" creationId="{00000000-0000-0000-0000-000000000000}"/>
          </ac:spMkLst>
        </pc:spChg>
      </pc:sldChg>
      <pc:sldChg chg="addSp delSp modSp">
        <pc:chgData name="comunicacio@molinsdereicf.com" userId="0apLnINubhZpBICoBAXah3UH0fPVdztHyZtNFq9dcA4=" providerId="None" clId="Web-{DADA838D-B3BA-4529-B997-0CE53ADE6B31}" dt="2022-06-14T06:57:38.950" v="116" actId="20577"/>
        <pc:sldMkLst>
          <pc:docMk/>
          <pc:sldMk cId="2728175759" sldId="276"/>
        </pc:sldMkLst>
        <pc:spChg chg="add del mod">
          <ac:chgData name="comunicacio@molinsdereicf.com" userId="0apLnINubhZpBICoBAXah3UH0fPVdztHyZtNFq9dcA4=" providerId="None" clId="Web-{DADA838D-B3BA-4529-B997-0CE53ADE6B31}" dt="2022-06-14T06:57:38.950" v="116" actId="20577"/>
          <ac:spMkLst>
            <pc:docMk/>
            <pc:sldMk cId="2728175759" sldId="276"/>
            <ac:spMk id="2" creationId="{2E77BFBB-A88B-4006-2A0C-038C30545B30}"/>
          </ac:spMkLst>
        </pc:spChg>
        <pc:spChg chg="add del mod">
          <ac:chgData name="comunicacio@molinsdereicf.com" userId="0apLnINubhZpBICoBAXah3UH0fPVdztHyZtNFq9dcA4=" providerId="None" clId="Web-{DADA838D-B3BA-4529-B997-0CE53ADE6B31}" dt="2022-06-14T06:57:17.090" v="113"/>
          <ac:spMkLst>
            <pc:docMk/>
            <pc:sldMk cId="2728175759" sldId="276"/>
            <ac:spMk id="3" creationId="{EAE6C9C2-0804-4B38-CFB6-8E6B13093752}"/>
          </ac:spMkLst>
        </pc:spChg>
        <pc:spChg chg="add del">
          <ac:chgData name="comunicacio@molinsdereicf.com" userId="0apLnINubhZpBICoBAXah3UH0fPVdztHyZtNFq9dcA4=" providerId="None" clId="Web-{DADA838D-B3BA-4529-B997-0CE53ADE6B31}" dt="2022-06-14T06:53:27.523" v="63"/>
          <ac:spMkLst>
            <pc:docMk/>
            <pc:sldMk cId="2728175759" sldId="276"/>
            <ac:spMk id="4" creationId="{DE164551-960F-5164-6F01-54B90BE5FD78}"/>
          </ac:spMkLst>
        </pc:spChg>
        <pc:spChg chg="mod">
          <ac:chgData name="comunicacio@molinsdereicf.com" userId="0apLnINubhZpBICoBAXah3UH0fPVdztHyZtNFq9dcA4=" providerId="None" clId="Web-{DADA838D-B3BA-4529-B997-0CE53ADE6B31}" dt="2022-06-14T06:53:06.710" v="59" actId="20577"/>
          <ac:spMkLst>
            <pc:docMk/>
            <pc:sldMk cId="2728175759" sldId="276"/>
            <ac:spMk id="9" creationId="{749AE92B-1867-418D-B617-B0B4FD542E88}"/>
          </ac:spMkLst>
        </pc:spChg>
        <pc:picChg chg="mod">
          <ac:chgData name="comunicacio@molinsdereicf.com" userId="0apLnINubhZpBICoBAXah3UH0fPVdztHyZtNFq9dcA4=" providerId="None" clId="Web-{DADA838D-B3BA-4529-B997-0CE53ADE6B31}" dt="2022-06-14T06:56:59.949" v="108" actId="1076"/>
          <ac:picMkLst>
            <pc:docMk/>
            <pc:sldMk cId="2728175759" sldId="276"/>
            <ac:picMk id="1026" creationId="{00000000-0000-0000-0000-000000000000}"/>
          </ac:picMkLst>
        </pc:picChg>
      </pc:sldChg>
      <pc:sldChg chg="ord">
        <pc:chgData name="comunicacio@molinsdereicf.com" userId="0apLnINubhZpBICoBAXah3UH0fPVdztHyZtNFq9dcA4=" providerId="None" clId="Web-{DADA838D-B3BA-4529-B997-0CE53ADE6B31}" dt="2022-06-14T06:52:39.600" v="57"/>
        <pc:sldMkLst>
          <pc:docMk/>
          <pc:sldMk cId="715949066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583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52909B-09F8-4BD5-AF55-A665955BBD6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955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32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16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287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906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351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789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0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6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21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5D96E-8D7E-422E-A2A8-D28C1B4E7B86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7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66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09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670-3E6A-43D3-8215-C1C48E0C965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58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4154-F461-49B9-A649-5772D9210BB9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5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38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2EE3-1862-478D-ABFA-CE4447D28533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6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5E9B1F-4A78-4DE2-B1E7-52FA32BE5580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1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1 Título"/>
          <p:cNvSpPr txBox="1">
            <a:spLocks noGrp="1"/>
          </p:cNvSpPr>
          <p:nvPr>
            <p:ph type="ctrTitle"/>
          </p:nvPr>
        </p:nvSpPr>
        <p:spPr>
          <a:xfrm>
            <a:off x="-552817" y="2604709"/>
            <a:ext cx="9466122" cy="237123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defRPr sz="7200"/>
            </a:pPr>
            <a:r>
              <a:rPr lang="es-ES" sz="8000" b="1" dirty="0">
                <a:solidFill>
                  <a:schemeClr val="tx1"/>
                </a:solidFill>
              </a:rPr>
              <a:t>DONOSTI CUP 2023</a:t>
            </a:r>
            <a:br>
              <a:rPr lang="es-ES" sz="5000" dirty="0">
                <a:solidFill>
                  <a:schemeClr val="tx1"/>
                </a:solidFill>
              </a:rPr>
            </a:br>
            <a:r>
              <a:rPr lang="es-ES" sz="4400" dirty="0">
                <a:solidFill>
                  <a:schemeClr val="tx1"/>
                </a:solidFill>
              </a:rPr>
              <a:t>DEL 3 AL 9 DE JULIOL</a:t>
            </a:r>
          </a:p>
        </p:txBody>
      </p:sp>
      <p:pic>
        <p:nvPicPr>
          <p:cNvPr id="6" name="7 Imagen" descr="7 Imagen">
            <a:extLst>
              <a:ext uri="{FF2B5EF4-FFF2-40B4-BE49-F238E27FC236}">
                <a16:creationId xmlns:a16="http://schemas.microsoft.com/office/drawing/2014/main" id="{AFDDDE93-BB08-4F91-A6A5-8D28F928D8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3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677078C6-90C9-2B24-71B7-EEF9417B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11" y="410391"/>
            <a:ext cx="4701011" cy="267611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7 Imagen" descr="7 Imagen">
            <a:extLst>
              <a:ext uri="{FF2B5EF4-FFF2-40B4-BE49-F238E27FC236}">
                <a16:creationId xmlns:a16="http://schemas.microsoft.com/office/drawing/2014/main" id="{B8C8E898-3240-4FAD-99A6-2A8BF5C1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uadroTexto 10"/>
          <p:cNvSpPr txBox="1"/>
          <p:nvPr/>
        </p:nvSpPr>
        <p:spPr>
          <a:xfrm>
            <a:off x="1728012" y="908721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B15</a:t>
            </a:r>
            <a:endParaRPr sz="3200" dirty="0"/>
          </a:p>
        </p:txBody>
      </p:sp>
      <p:sp>
        <p:nvSpPr>
          <p:cNvPr id="9" name="CuadroTexto 10"/>
          <p:cNvSpPr txBox="1"/>
          <p:nvPr/>
        </p:nvSpPr>
        <p:spPr>
          <a:xfrm>
            <a:off x="4934469" y="908720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B16</a:t>
            </a:r>
            <a:endParaRPr sz="3200" dirty="0"/>
          </a:p>
        </p:txBody>
      </p:sp>
      <p:sp>
        <p:nvSpPr>
          <p:cNvPr id="13" name="CuadroTexto 10"/>
          <p:cNvSpPr txBox="1"/>
          <p:nvPr/>
        </p:nvSpPr>
        <p:spPr>
          <a:xfrm>
            <a:off x="1722554" y="3016697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G14</a:t>
            </a:r>
            <a:endParaRPr sz="3200" dirty="0"/>
          </a:p>
        </p:txBody>
      </p:sp>
      <p:sp>
        <p:nvSpPr>
          <p:cNvPr id="14" name="CuadroTexto 10"/>
          <p:cNvSpPr txBox="1"/>
          <p:nvPr/>
        </p:nvSpPr>
        <p:spPr>
          <a:xfrm>
            <a:off x="4943529" y="3016697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G17</a:t>
            </a:r>
            <a:endParaRPr sz="3200" dirty="0"/>
          </a:p>
        </p:txBody>
      </p:sp>
      <p:sp>
        <p:nvSpPr>
          <p:cNvPr id="17" name="CuadroTexto 10"/>
          <p:cNvSpPr txBox="1"/>
          <p:nvPr/>
        </p:nvSpPr>
        <p:spPr>
          <a:xfrm>
            <a:off x="173323" y="347191"/>
            <a:ext cx="192958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s-ES" dirty="0"/>
              <a:t>GRUPS</a:t>
            </a:r>
            <a:endParaRPr dirty="0"/>
          </a:p>
        </p:txBody>
      </p:sp>
      <p:pic>
        <p:nvPicPr>
          <p:cNvPr id="3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87F6F3E-9AAE-CDC8-2147-1CF32334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97" y="3563172"/>
            <a:ext cx="2618715" cy="1621567"/>
          </a:xfrm>
          <a:prstGeom prst="rect">
            <a:avLst/>
          </a:prstGeom>
        </p:spPr>
      </p:pic>
      <p:pic>
        <p:nvPicPr>
          <p:cNvPr id="4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8CA9424-6746-6468-AE37-14E4ABBE4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152" y="3564796"/>
            <a:ext cx="2743200" cy="1595685"/>
          </a:xfrm>
          <a:prstGeom prst="rect">
            <a:avLst/>
          </a:prstGeom>
        </p:spPr>
      </p:pic>
      <p:pic>
        <p:nvPicPr>
          <p:cNvPr id="5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20696894-40D5-FDB8-95FE-12CFE0D4E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737" y="1420060"/>
            <a:ext cx="2686616" cy="1663979"/>
          </a:xfrm>
          <a:prstGeom prst="rect">
            <a:avLst/>
          </a:prstGeom>
        </p:spPr>
      </p:pic>
      <p:pic>
        <p:nvPicPr>
          <p:cNvPr id="7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74A7716-384E-FAE1-AA2B-8758C7159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197" y="1430188"/>
            <a:ext cx="2743200" cy="15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4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7 Imagen" descr="7 Imagen">
            <a:extLst>
              <a:ext uri="{FF2B5EF4-FFF2-40B4-BE49-F238E27FC236}">
                <a16:creationId xmlns:a16="http://schemas.microsoft.com/office/drawing/2014/main" id="{B8C8E898-3240-4FAD-99A6-2A8BF5C1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uadroTexto 10"/>
          <p:cNvSpPr txBox="1"/>
          <p:nvPr/>
        </p:nvSpPr>
        <p:spPr>
          <a:xfrm>
            <a:off x="173323" y="347191"/>
            <a:ext cx="4329098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s-ES"/>
              <a:t>ENTRENAMENTS</a:t>
            </a:r>
            <a:endParaRPr dirty="0"/>
          </a:p>
        </p:txBody>
      </p:sp>
      <p:sp>
        <p:nvSpPr>
          <p:cNvPr id="4" name="CuadroTexto 3"/>
          <p:cNvSpPr txBox="1"/>
          <p:nvPr/>
        </p:nvSpPr>
        <p:spPr>
          <a:xfrm>
            <a:off x="1979712" y="3645024"/>
            <a:ext cx="43204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dirty="0"/>
              <a:t>*Aquest dia us donarem les samarretes per anar a la </a:t>
            </a:r>
            <a:r>
              <a:rPr lang="ca-ES" dirty="0" err="1"/>
              <a:t>Donosti</a:t>
            </a:r>
            <a:r>
              <a:rPr lang="ca-ES" dirty="0"/>
              <a:t> Cup. </a:t>
            </a:r>
          </a:p>
        </p:txBody>
      </p:sp>
      <p:pic>
        <p:nvPicPr>
          <p:cNvPr id="5" name="Imagen 5" descr="Tabla&#10;&#10;Descripción generada automáticamente">
            <a:extLst>
              <a:ext uri="{FF2B5EF4-FFF2-40B4-BE49-F238E27FC236}">
                <a16:creationId xmlns:a16="http://schemas.microsoft.com/office/drawing/2014/main" id="{8786B96A-53EA-293A-670D-77E50703E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85" y="1829210"/>
            <a:ext cx="5962837" cy="125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0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adroTexto 10"/>
          <p:cNvSpPr txBox="1"/>
          <p:nvPr/>
        </p:nvSpPr>
        <p:spPr>
          <a:xfrm>
            <a:off x="467544" y="188640"/>
            <a:ext cx="5472608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ca-ES" dirty="0"/>
              <a:t>	Quan marxem?</a:t>
            </a:r>
          </a:p>
        </p:txBody>
      </p:sp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FF7C0A3E-D523-4682-B546-A1B13C38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49AE92B-1867-418D-B617-B0B4FD542E88}"/>
              </a:ext>
            </a:extLst>
          </p:cNvPr>
          <p:cNvSpPr/>
          <p:nvPr/>
        </p:nvSpPr>
        <p:spPr>
          <a:xfrm>
            <a:off x="2291376" y="1141909"/>
            <a:ext cx="532624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a-ES" b="1" u="sng" dirty="0">
                <a:latin typeface="Calibri" panose="020F0502020204030204" pitchFamily="34" charset="0"/>
                <a:cs typeface="Calibri" panose="020F0502020204030204" pitchFamily="34" charset="0"/>
              </a:rPr>
              <a:t>Sortida des del Municipal Josep Raich</a:t>
            </a:r>
          </a:p>
          <a:p>
            <a:pPr algn="ctr"/>
            <a:r>
              <a:rPr lang="ca-ES" dirty="0">
                <a:latin typeface="Calibri"/>
                <a:ea typeface="Calibri"/>
                <a:cs typeface="Calibri"/>
              </a:rPr>
              <a:t>Dilluns 3 de juliol a les 07:30</a:t>
            </a:r>
          </a:p>
          <a:p>
            <a:pPr algn="ctr"/>
            <a:endParaRPr lang="ca-ES" dirty="0">
              <a:latin typeface="Calibri"/>
              <a:cs typeface="Calibri"/>
            </a:endParaRPr>
          </a:p>
          <a:p>
            <a:endParaRPr lang="es-ES" dirty="0"/>
          </a:p>
        </p:txBody>
      </p:sp>
      <p:pic>
        <p:nvPicPr>
          <p:cNvPr id="1026" name="Picture 2" descr="Autobuses entre Barcelona y Andorra y más destinos | andorrabybu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9585"/>
            <a:ext cx="2088232" cy="8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dbus Andorra | Andorra Convention Burea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9"/>
          <a:stretch/>
        </p:blipFill>
        <p:spPr bwMode="auto">
          <a:xfrm>
            <a:off x="3036759" y="2062439"/>
            <a:ext cx="4536504" cy="221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E77BFBB-A88B-4006-2A0C-038C30545B30}"/>
              </a:ext>
            </a:extLst>
          </p:cNvPr>
          <p:cNvSpPr txBox="1"/>
          <p:nvPr/>
        </p:nvSpPr>
        <p:spPr>
          <a:xfrm>
            <a:off x="291830" y="2714016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Calibri"/>
                <a:cs typeface="Calibri"/>
              </a:rPr>
              <a:t>-Portar dos </a:t>
            </a:r>
            <a:r>
              <a:rPr lang="es-ES" dirty="0" err="1">
                <a:latin typeface="Calibri"/>
                <a:cs typeface="Calibri"/>
              </a:rPr>
              <a:t>entrepans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pel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viatge</a:t>
            </a:r>
            <a:r>
              <a:rPr lang="es-ES" dirty="0">
                <a:latin typeface="Calibri"/>
                <a:cs typeface="Calibri"/>
              </a:rPr>
              <a:t> (</a:t>
            </a:r>
            <a:r>
              <a:rPr lang="es-ES" dirty="0" err="1">
                <a:latin typeface="Calibri"/>
                <a:cs typeface="Calibri"/>
              </a:rPr>
              <a:t>Esmorzar</a:t>
            </a:r>
            <a:r>
              <a:rPr lang="es-ES" dirty="0">
                <a:latin typeface="Calibri"/>
                <a:cs typeface="Calibri"/>
              </a:rPr>
              <a:t> i dinar).</a:t>
            </a:r>
          </a:p>
          <a:p>
            <a:endParaRPr lang="es-ES" dirty="0">
              <a:latin typeface="Calibri"/>
              <a:cs typeface="Calibri"/>
            </a:endParaRPr>
          </a:p>
          <a:p>
            <a:r>
              <a:rPr lang="es-ES" dirty="0">
                <a:latin typeface="Calibri"/>
                <a:cs typeface="Calibri"/>
              </a:rPr>
              <a:t>-Portar </a:t>
            </a:r>
            <a:r>
              <a:rPr lang="es-ES" dirty="0" err="1">
                <a:latin typeface="Calibri"/>
                <a:cs typeface="Calibri"/>
              </a:rPr>
              <a:t>diners</a:t>
            </a:r>
            <a:r>
              <a:rPr lang="es-ES" dirty="0">
                <a:latin typeface="Calibri"/>
                <a:cs typeface="Calibri"/>
              </a:rPr>
              <a:t> (50€) per </a:t>
            </a:r>
            <a:r>
              <a:rPr lang="es-ES" dirty="0" err="1">
                <a:latin typeface="Calibri"/>
                <a:cs typeface="Calibri"/>
              </a:rPr>
              <a:t>despeses</a:t>
            </a:r>
            <a:r>
              <a:rPr lang="es-ES" dirty="0">
                <a:latin typeface="Calibri"/>
                <a:cs typeface="Calibri"/>
              </a:rPr>
              <a:t> i dinar de la tornada.</a:t>
            </a:r>
            <a:endParaRPr lang="es-ES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E6C9C2-0804-4B38-CFB6-8E6B13093752}"/>
              </a:ext>
            </a:extLst>
          </p:cNvPr>
          <p:cNvSpPr txBox="1"/>
          <p:nvPr/>
        </p:nvSpPr>
        <p:spPr>
          <a:xfrm flipV="1">
            <a:off x="1144824" y="3722334"/>
            <a:ext cx="49416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817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9 CuadroTexto"/>
          <p:cNvSpPr txBox="1"/>
          <p:nvPr/>
        </p:nvSpPr>
        <p:spPr>
          <a:xfrm>
            <a:off x="251520" y="1112113"/>
            <a:ext cx="6966966" cy="2893096"/>
          </a:xfrm>
          <a:prstGeom prst="rect">
            <a:avLst/>
          </a:prstGeom>
          <a:solidFill>
            <a:srgbClr val="95B3D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en-US"/>
            </a:defPPr>
            <a:lvl1pPr algn="ct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sz="2600" dirty="0"/>
              <a:t>Per a més informació: </a:t>
            </a:r>
          </a:p>
          <a:p>
            <a:endParaRPr lang="ca-ES" sz="2600" dirty="0"/>
          </a:p>
          <a:p>
            <a:r>
              <a:rPr lang="ca-ES" sz="2600" i="1" dirty="0"/>
              <a:t>www.molinsdereicf.com o info@molinsdereicf.com</a:t>
            </a:r>
          </a:p>
          <a:p>
            <a:endParaRPr lang="ca-ES" sz="2600" dirty="0"/>
          </a:p>
          <a:p>
            <a:endParaRPr lang="ca-ES" sz="2600" dirty="0"/>
          </a:p>
          <a:p>
            <a:endParaRPr lang="ca-ES" sz="2600" dirty="0"/>
          </a:p>
        </p:txBody>
      </p:sp>
      <p:pic>
        <p:nvPicPr>
          <p:cNvPr id="7" name="7 Imagen" descr="7 Imagen">
            <a:extLst>
              <a:ext uri="{FF2B5EF4-FFF2-40B4-BE49-F238E27FC236}">
                <a16:creationId xmlns:a16="http://schemas.microsoft.com/office/drawing/2014/main" id="{BD01C68D-712A-4F04-BF22-1F9BEC0B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id="{07CF0E4A-512F-4004-AA6D-45F8773D510B}"/>
              </a:ext>
            </a:extLst>
          </p:cNvPr>
          <p:cNvSpPr txBox="1"/>
          <p:nvPr/>
        </p:nvSpPr>
        <p:spPr>
          <a:xfrm>
            <a:off x="1187620" y="188640"/>
            <a:ext cx="446450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s-ES" dirty="0" err="1"/>
              <a:t>Dubtes</a:t>
            </a:r>
            <a:r>
              <a:rPr lang="es-ES" dirty="0"/>
              <a:t>…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4 CuadroTexto"/>
          <p:cNvSpPr txBox="1"/>
          <p:nvPr/>
        </p:nvSpPr>
        <p:spPr>
          <a:xfrm>
            <a:off x="876518" y="980728"/>
            <a:ext cx="6696745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MOLTES GRÀCIES PER 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LA VOSTRA ATENCIÓ!!</a:t>
            </a:r>
          </a:p>
        </p:txBody>
      </p:sp>
      <p:sp>
        <p:nvSpPr>
          <p:cNvPr id="176" name="4 CuadroTexto"/>
          <p:cNvSpPr txBox="1"/>
          <p:nvPr/>
        </p:nvSpPr>
        <p:spPr>
          <a:xfrm>
            <a:off x="1164550" y="3068960"/>
            <a:ext cx="6120680" cy="892548"/>
          </a:xfrm>
          <a:prstGeom prst="rect">
            <a:avLst/>
          </a:prstGeom>
          <a:solidFill>
            <a:srgbClr val="95B3D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en-US"/>
            </a:defPPr>
            <a:lvl1pPr algn="ctr"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TOT LLEST PER </a:t>
            </a:r>
            <a:r>
              <a:rPr dirty="0"/>
              <a:t>VIURE UNA EXPERIÈNCIA INOBLIDABLE!!</a:t>
            </a:r>
          </a:p>
        </p:txBody>
      </p:sp>
      <p:pic>
        <p:nvPicPr>
          <p:cNvPr id="7" name="7 Imagen" descr="7 Imagen">
            <a:extLst>
              <a:ext uri="{FF2B5EF4-FFF2-40B4-BE49-F238E27FC236}">
                <a16:creationId xmlns:a16="http://schemas.microsoft.com/office/drawing/2014/main" id="{BD01C68D-712A-4F04-BF22-1F9BEC0B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57035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adroTexto 11"/>
          <p:cNvSpPr txBox="1"/>
          <p:nvPr/>
        </p:nvSpPr>
        <p:spPr>
          <a:xfrm>
            <a:off x="1081670" y="168234"/>
            <a:ext cx="446450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On</a:t>
            </a:r>
            <a:r>
              <a:rPr lang="es-ES" dirty="0"/>
              <a:t> </a:t>
            </a:r>
            <a:r>
              <a:rPr lang="es-ES" dirty="0" err="1"/>
              <a:t>Anirem</a:t>
            </a:r>
            <a:r>
              <a:rPr dirty="0"/>
              <a:t>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37E722-F8F6-46C5-BF17-236907504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0" y="1042329"/>
            <a:ext cx="2947918" cy="221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41FF40-C1E7-4D5F-9757-53D37F0FA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218610"/>
            <a:ext cx="3368957" cy="189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BB4293-8E92-43BE-9F2A-DFA4A74FD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588" y="1055508"/>
            <a:ext cx="3901483" cy="266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0A02E4-126F-4272-B37B-F41F5C9B7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25" y="5157192"/>
            <a:ext cx="2384348" cy="158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D978C28E-464F-465B-A37E-04C5F6B410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7" descr="Un carro azul&#10;&#10;Descripción generada automáticamente con confianza baja">
            <a:extLst>
              <a:ext uri="{FF2B5EF4-FFF2-40B4-BE49-F238E27FC236}">
                <a16:creationId xmlns:a16="http://schemas.microsoft.com/office/drawing/2014/main" id="{18ACF05D-4562-4743-A492-3ED9B4D7C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55" y="3773865"/>
            <a:ext cx="3385947" cy="18950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 CuadroTexto"/>
          <p:cNvSpPr txBox="1"/>
          <p:nvPr/>
        </p:nvSpPr>
        <p:spPr>
          <a:xfrm>
            <a:off x="611560" y="1267017"/>
            <a:ext cx="6984776" cy="3693315"/>
          </a:xfrm>
          <a:prstGeom prst="rect">
            <a:avLst/>
          </a:prstGeom>
          <a:solidFill>
            <a:srgbClr val="95B3D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defPPr>
              <a:defRPr lang="en-US"/>
            </a:defPPr>
            <a:lvl1pPr algn="ctr">
              <a:defRPr sz="2800" u="sng">
                <a:solidFill>
                  <a:schemeClr val="bg1"/>
                </a:solidFill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Camps de gespa natural i artificial.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/>
                <a:cs typeface="Calibri"/>
              </a:rPr>
              <a:t>Àrbitres nacionals i internacionals.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Grups de 4 equips, menys el B12 que en té 5.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Mínim 4 partits per equip.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Duració dels partits (2x25’)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final (</a:t>
            </a:r>
            <a:r>
              <a:rPr lang="ca-ES" sz="18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Champions</a:t>
            </a: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sz="18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League</a:t>
            </a: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 fase de consolació (Europa </a:t>
            </a:r>
            <a:r>
              <a:rPr lang="ca-ES" sz="1800" u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League</a:t>
            </a: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Assistència sanitària a tots els camps.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Assegurança d’accidents per tots els participants.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Cerimònia d'inauguració al nou l’estadi d’Anoeta.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Convivència diària amb jugadors dels 5 continents.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Festa de clausura pels jugadors.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a-ES"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Dinamitzador de relacions socials entre jugadors del mateix club i jugadors de diferents </a:t>
            </a:r>
            <a:r>
              <a:rPr sz="18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clubs.  </a:t>
            </a:r>
            <a:endParaRPr lang="es-ES" sz="180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CuadroTexto 10"/>
          <p:cNvSpPr txBox="1"/>
          <p:nvPr/>
        </p:nvSpPr>
        <p:spPr>
          <a:xfrm>
            <a:off x="1074964" y="260648"/>
            <a:ext cx="446450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Què</a:t>
            </a:r>
            <a:r>
              <a:rPr lang="es-ES" dirty="0"/>
              <a:t>?</a:t>
            </a:r>
            <a:endParaRPr dirty="0"/>
          </a:p>
        </p:txBody>
      </p:sp>
      <p:pic>
        <p:nvPicPr>
          <p:cNvPr id="7" name="7 Imagen" descr="7 Imagen">
            <a:extLst>
              <a:ext uri="{FF2B5EF4-FFF2-40B4-BE49-F238E27FC236}">
                <a16:creationId xmlns:a16="http://schemas.microsoft.com/office/drawing/2014/main" id="{ACE26F38-96E3-449A-8118-07BEE7EB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BFC74EC-9DCC-40EF-8804-2526454DF1B6}"/>
              </a:ext>
            </a:extLst>
          </p:cNvPr>
          <p:cNvSpPr/>
          <p:nvPr/>
        </p:nvSpPr>
        <p:spPr>
          <a:xfrm>
            <a:off x="3809897" y="4960332"/>
            <a:ext cx="4572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a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ca-E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Donosti</a:t>
            </a:r>
            <a:r>
              <a:rPr lang="ca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Cup és el torneig més important de l’estat espanyol i el tercer a nivell europeu.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1 Título"/>
          <p:cNvSpPr txBox="1">
            <a:spLocks noGrp="1"/>
          </p:cNvSpPr>
          <p:nvPr>
            <p:ph type="ctrTitle"/>
          </p:nvPr>
        </p:nvSpPr>
        <p:spPr>
          <a:xfrm>
            <a:off x="231882" y="1533776"/>
            <a:ext cx="7797801" cy="525319"/>
          </a:xfrm>
          <a:prstGeom prst="rect">
            <a:avLst/>
          </a:prstGeom>
          <a:solidFill>
            <a:srgbClr val="95B3D7"/>
          </a:solidFill>
        </p:spPr>
        <p:txBody>
          <a:bodyPr>
            <a:normAutofit fontScale="90000"/>
          </a:bodyPr>
          <a:lstStyle>
            <a:lvl1pPr algn="l">
              <a:lnSpc>
                <a:spcPct val="150000"/>
              </a:lnSpc>
              <a:defRPr sz="2800"/>
            </a:lvl1pPr>
          </a:lstStyle>
          <a:p>
            <a:pPr algn="ctr"/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JUGADORS – 7 EQUIPS – 10 ENTRENADORS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CuadroTexto 1"/>
          <p:cNvSpPr txBox="1"/>
          <p:nvPr/>
        </p:nvSpPr>
        <p:spPr>
          <a:xfrm>
            <a:off x="1074964" y="439822"/>
            <a:ext cx="446450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Qui</a:t>
            </a:r>
            <a:r>
              <a:rPr lang="es-ES" dirty="0"/>
              <a:t> </a:t>
            </a:r>
            <a:r>
              <a:rPr lang="es-ES" dirty="0" err="1"/>
              <a:t>Anirem</a:t>
            </a:r>
            <a:r>
              <a:rPr dirty="0"/>
              <a:t>?</a:t>
            </a:r>
          </a:p>
        </p:txBody>
      </p:sp>
      <p:sp>
        <p:nvSpPr>
          <p:cNvPr id="119" name="CuadroTexto 5"/>
          <p:cNvSpPr txBox="1"/>
          <p:nvPr/>
        </p:nvSpPr>
        <p:spPr>
          <a:xfrm>
            <a:off x="231899" y="2124095"/>
            <a:ext cx="3926071" cy="2862318"/>
          </a:xfrm>
          <a:prstGeom prst="rect">
            <a:avLst/>
          </a:prstGeom>
          <a:solidFill>
            <a:srgbClr val="B9CD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b="1" u="sng" err="1">
                <a:latin typeface="Calibri"/>
                <a:ea typeface="Calibri"/>
                <a:cs typeface="Calibri"/>
              </a:rPr>
              <a:t>Masculins</a:t>
            </a:r>
            <a:endParaRPr lang="es-ES" b="1" u="sng">
              <a:latin typeface="Calibri"/>
              <a:ea typeface="Calibri"/>
              <a:cs typeface="Calibri"/>
            </a:endParaRP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B16 </a:t>
            </a:r>
            <a:r>
              <a:rPr lang="es-ES" err="1">
                <a:latin typeface="Calibri"/>
                <a:ea typeface="+mn-lt"/>
                <a:cs typeface="+mn-lt"/>
              </a:rPr>
              <a:t>nascuts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 1-1-07</a:t>
            </a:r>
            <a:endParaRPr lang="en-US">
              <a:latin typeface="Calibri"/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B15 </a:t>
            </a:r>
            <a:r>
              <a:rPr lang="es-ES" err="1">
                <a:latin typeface="Calibri"/>
                <a:ea typeface="+mn-lt"/>
                <a:cs typeface="+mn-lt"/>
              </a:rPr>
              <a:t>nascuts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 1-1-08</a:t>
            </a:r>
            <a:endParaRPr lang="en-US">
              <a:latin typeface="Calibri"/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B14 </a:t>
            </a:r>
            <a:r>
              <a:rPr lang="es-ES" err="1">
                <a:latin typeface="Calibri"/>
                <a:ea typeface="+mn-lt"/>
                <a:cs typeface="+mn-lt"/>
              </a:rPr>
              <a:t>nascuts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 1-1-09</a:t>
            </a: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 B12 </a:t>
            </a:r>
            <a:r>
              <a:rPr lang="es-ES" err="1">
                <a:latin typeface="Calibri"/>
                <a:ea typeface="+mn-lt"/>
                <a:cs typeface="+mn-lt"/>
              </a:rPr>
              <a:t>nascuts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 1-1-11</a:t>
            </a:r>
            <a:endParaRPr lang="en-US">
              <a:latin typeface="Calibri"/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B11 </a:t>
            </a:r>
            <a:r>
              <a:rPr lang="es-ES" err="1">
                <a:latin typeface="Calibri"/>
                <a:ea typeface="+mn-lt"/>
                <a:cs typeface="+mn-lt"/>
              </a:rPr>
              <a:t>nascuts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 1-1-12</a:t>
            </a: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es-ES" dirty="0">
              <a:latin typeface="Calibri"/>
              <a:ea typeface="Calibri"/>
              <a:cs typeface="Calibri"/>
            </a:endParaRPr>
          </a:p>
          <a:p>
            <a:pPr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err="1">
                <a:latin typeface="Calibri"/>
                <a:ea typeface="Calibri"/>
                <a:cs typeface="Calibri"/>
              </a:rPr>
              <a:t>Femenins</a:t>
            </a:r>
            <a:endParaRPr lang="es-ES">
              <a:latin typeface="Calibri"/>
              <a:ea typeface="Calibri"/>
              <a:cs typeface="Calibri"/>
            </a:endParaRP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G17 </a:t>
            </a:r>
            <a:r>
              <a:rPr lang="es-ES" err="1">
                <a:latin typeface="Calibri"/>
                <a:ea typeface="+mn-lt"/>
                <a:cs typeface="+mn-lt"/>
              </a:rPr>
              <a:t>nascudes</a:t>
            </a:r>
            <a:r>
              <a:rPr lang="es-ES" dirty="0">
                <a:latin typeface="Calibri"/>
                <a:ea typeface="+mn-lt"/>
                <a:cs typeface="+mn-lt"/>
              </a:rPr>
              <a:t> 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 1-1-06</a:t>
            </a:r>
          </a:p>
          <a:p>
            <a:pPr marL="285750" indent="-285750">
              <a:buFont typeface="Courier New"/>
              <a:buChar char="o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s-ES" dirty="0">
                <a:latin typeface="Calibri"/>
                <a:ea typeface="+mn-lt"/>
                <a:cs typeface="+mn-lt"/>
              </a:rPr>
              <a:t>G14 </a:t>
            </a:r>
            <a:r>
              <a:rPr lang="es-ES" err="1">
                <a:latin typeface="Calibri"/>
                <a:ea typeface="+mn-lt"/>
                <a:cs typeface="+mn-lt"/>
              </a:rPr>
              <a:t>nascudes</a:t>
            </a:r>
            <a:r>
              <a:rPr lang="es-ES" dirty="0">
                <a:latin typeface="Calibri"/>
                <a:ea typeface="+mn-lt"/>
                <a:cs typeface="+mn-lt"/>
              </a:rPr>
              <a:t> </a:t>
            </a:r>
            <a:r>
              <a:rPr lang="es-ES" err="1">
                <a:latin typeface="Calibri"/>
                <a:ea typeface="+mn-lt"/>
                <a:cs typeface="+mn-lt"/>
              </a:rPr>
              <a:t>després</a:t>
            </a:r>
            <a:r>
              <a:rPr lang="es-ES" dirty="0">
                <a:latin typeface="Calibri"/>
                <a:ea typeface="+mn-lt"/>
                <a:cs typeface="+mn-lt"/>
              </a:rPr>
              <a:t> del 1-1-09</a:t>
            </a:r>
            <a:endParaRPr lang="es-ES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DDA95AE-EE5A-44B5-A14A-FE0AF40DE17D}"/>
              </a:ext>
            </a:extLst>
          </p:cNvPr>
          <p:cNvSpPr/>
          <p:nvPr/>
        </p:nvSpPr>
        <p:spPr>
          <a:xfrm>
            <a:off x="1691680" y="5085184"/>
            <a:ext cx="1283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Fútbol 11</a:t>
            </a:r>
            <a:br>
              <a:rPr lang="es-E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Fútbol 8</a:t>
            </a:r>
          </a:p>
        </p:txBody>
      </p:sp>
      <p:pic>
        <p:nvPicPr>
          <p:cNvPr id="10" name="7 Imagen" descr="7 Imagen">
            <a:extLst>
              <a:ext uri="{FF2B5EF4-FFF2-40B4-BE49-F238E27FC236}">
                <a16:creationId xmlns:a16="http://schemas.microsoft.com/office/drawing/2014/main" id="{65164F8B-8DFA-411E-9374-2FC1DB463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uadroTexto 5"/>
          <p:cNvSpPr txBox="1"/>
          <p:nvPr/>
        </p:nvSpPr>
        <p:spPr>
          <a:xfrm>
            <a:off x="4388375" y="2150378"/>
            <a:ext cx="3639004" cy="2554541"/>
          </a:xfrm>
          <a:prstGeom prst="rect">
            <a:avLst/>
          </a:prstGeom>
          <a:solidFill>
            <a:srgbClr val="B9CD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Daniel </a:t>
            </a:r>
            <a:r>
              <a:rPr lang="es-ES" sz="1600" err="1">
                <a:latin typeface="Calibri"/>
                <a:cs typeface="Calibri"/>
              </a:rPr>
              <a:t>Rider</a:t>
            </a:r>
            <a:r>
              <a:rPr lang="es-ES" sz="1600" dirty="0">
                <a:latin typeface="Calibri"/>
                <a:cs typeface="Calibri"/>
              </a:rPr>
              <a:t> i Sergi García (G17)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Arnau </a:t>
            </a:r>
            <a:r>
              <a:rPr lang="es-ES" sz="1600" err="1">
                <a:latin typeface="Calibri"/>
                <a:cs typeface="Calibri"/>
              </a:rPr>
              <a:t>Fàbregas</a:t>
            </a:r>
            <a:r>
              <a:rPr lang="es-ES" sz="1600" dirty="0">
                <a:latin typeface="Calibri"/>
                <a:cs typeface="Calibri"/>
              </a:rPr>
              <a:t> i </a:t>
            </a:r>
            <a:r>
              <a:rPr lang="es-ES" sz="1600" err="1">
                <a:latin typeface="Calibri"/>
                <a:cs typeface="Calibri"/>
              </a:rPr>
              <a:t>Alícia</a:t>
            </a:r>
            <a:r>
              <a:rPr lang="es-ES" sz="1600" dirty="0">
                <a:latin typeface="Calibri"/>
                <a:cs typeface="Calibri"/>
              </a:rPr>
              <a:t> Avilés (G14)</a:t>
            </a:r>
            <a:endParaRPr lang="es-E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Marc </a:t>
            </a:r>
            <a:r>
              <a:rPr lang="es-ES" sz="1600" err="1">
                <a:latin typeface="Calibri"/>
                <a:cs typeface="Calibri"/>
              </a:rPr>
              <a:t>Fuxà</a:t>
            </a:r>
            <a:r>
              <a:rPr lang="es-ES" sz="1600" dirty="0">
                <a:latin typeface="Calibri"/>
                <a:cs typeface="Calibri"/>
              </a:rPr>
              <a:t> i Gerard </a:t>
            </a:r>
            <a:r>
              <a:rPr lang="es-ES" sz="1600" err="1">
                <a:latin typeface="Calibri"/>
                <a:cs typeface="Calibri"/>
              </a:rPr>
              <a:t>Català</a:t>
            </a:r>
            <a:r>
              <a:rPr lang="es-ES" sz="1600" dirty="0">
                <a:latin typeface="Calibri"/>
                <a:cs typeface="Calibri"/>
              </a:rPr>
              <a:t> (B16)</a:t>
            </a:r>
            <a:endParaRPr lang="es-E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Javier Ojeda y Hugo Fernández (B15)</a:t>
            </a:r>
            <a:endParaRPr lang="es-E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Arnau </a:t>
            </a:r>
            <a:r>
              <a:rPr lang="es-ES" sz="1600" err="1">
                <a:latin typeface="Calibri"/>
                <a:cs typeface="Calibri"/>
              </a:rPr>
              <a:t>Fàbregas</a:t>
            </a:r>
            <a:r>
              <a:rPr lang="es-ES" sz="1600" dirty="0">
                <a:latin typeface="Calibri"/>
                <a:cs typeface="Calibri"/>
              </a:rPr>
              <a:t>, Pau </a:t>
            </a:r>
            <a:r>
              <a:rPr lang="es-ES" sz="1600" err="1">
                <a:latin typeface="Calibri"/>
                <a:cs typeface="Calibri"/>
              </a:rPr>
              <a:t>Guzman</a:t>
            </a:r>
            <a:r>
              <a:rPr lang="es-ES" sz="1600" dirty="0">
                <a:latin typeface="Calibri"/>
                <a:cs typeface="Calibri"/>
              </a:rPr>
              <a:t> i Luca Senes (B14)</a:t>
            </a:r>
            <a:endParaRPr lang="es-E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Ian Pérez (B12)</a:t>
            </a:r>
            <a:endParaRPr lang="es-E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es-ES" sz="1600" dirty="0">
                <a:latin typeface="Calibri"/>
                <a:cs typeface="Calibri"/>
              </a:rPr>
              <a:t>Miguel Puerta i Asier </a:t>
            </a:r>
            <a:r>
              <a:rPr lang="es-ES" sz="1600" err="1">
                <a:latin typeface="Calibri"/>
                <a:cs typeface="Calibri"/>
              </a:rPr>
              <a:t>Bech</a:t>
            </a:r>
            <a:r>
              <a:rPr lang="es-ES" sz="1600" dirty="0">
                <a:latin typeface="Calibri"/>
                <a:cs typeface="Calibri"/>
              </a:rPr>
              <a:t> (B11)</a:t>
            </a:r>
            <a:endParaRPr lang="es-ES" sz="1600" dirty="0">
              <a:latin typeface="Calibri"/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endParaRPr lang="es-E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adroTexto 10"/>
          <p:cNvSpPr txBox="1"/>
          <p:nvPr/>
        </p:nvSpPr>
        <p:spPr>
          <a:xfrm>
            <a:off x="467544" y="188640"/>
            <a:ext cx="5472608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ca-ES" dirty="0"/>
              <a:t>On i com dormim?</a:t>
            </a:r>
          </a:p>
        </p:txBody>
      </p:sp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FF7C0A3E-D523-4682-B546-A1B13C38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C92563-74ED-4B6D-B6F7-3E952221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04538"/>
            <a:ext cx="3707255" cy="231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90164D9-3775-4F0A-83BA-CC746F3D5C38}"/>
              </a:ext>
            </a:extLst>
          </p:cNvPr>
          <p:cNvSpPr/>
          <p:nvPr/>
        </p:nvSpPr>
        <p:spPr>
          <a:xfrm>
            <a:off x="180" y="3455133"/>
            <a:ext cx="403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Colegio Nuestra Señora de </a:t>
            </a:r>
            <a:r>
              <a:rPr lang="es-ES" dirty="0" err="1"/>
              <a:t>Aranzazu</a:t>
            </a:r>
            <a:r>
              <a:rPr lang="es-ES" dirty="0"/>
              <a:t> </a:t>
            </a:r>
            <a:r>
              <a:rPr lang="es-ES" dirty="0" err="1"/>
              <a:t>Ikastetxea</a:t>
            </a:r>
            <a:r>
              <a:rPr lang="es-ES" dirty="0"/>
              <a:t> - Jesuitinas Donostia</a:t>
            </a:r>
          </a:p>
          <a:p>
            <a:pPr algn="ctr"/>
            <a:r>
              <a:rPr lang="es-ES" dirty="0"/>
              <a:t>c/ Alto de </a:t>
            </a:r>
            <a:r>
              <a:rPr lang="es-ES" dirty="0" err="1"/>
              <a:t>Errondo</a:t>
            </a:r>
            <a:r>
              <a:rPr lang="es-ES" dirty="0"/>
              <a:t>, 21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C8636D-5142-4779-89ED-1CEB4E58231E}"/>
              </a:ext>
            </a:extLst>
          </p:cNvPr>
          <p:cNvSpPr/>
          <p:nvPr/>
        </p:nvSpPr>
        <p:spPr>
          <a:xfrm>
            <a:off x="3995936" y="1130103"/>
            <a:ext cx="4032448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a-ES" dirty="0">
                <a:latin typeface="Calibri"/>
                <a:cs typeface="Calibri"/>
              </a:rPr>
              <a:t>Dormim per equips: cada equip estarà en una habitació (aula)</a:t>
            </a:r>
            <a:endParaRPr lang="ca-ES"/>
          </a:p>
          <a:p>
            <a:pPr algn="ctr"/>
            <a:r>
              <a:rPr lang="ca-ES" dirty="0">
                <a:latin typeface="Calibri"/>
                <a:ea typeface="Calibri"/>
                <a:cs typeface="Calibri"/>
              </a:rPr>
              <a:t>No han de portar res, l’organització posa el matalassos i sacs de dormir. </a:t>
            </a:r>
            <a:endParaRPr lang="ca-ES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ca-ES" dirty="0">
                <a:latin typeface="Calibri"/>
                <a:ea typeface="Calibri"/>
                <a:cs typeface="Calibri"/>
              </a:rPr>
              <a:t>(Les noies tenen el seu propi vestidor).</a:t>
            </a:r>
          </a:p>
          <a:p>
            <a:pPr algn="ctr"/>
            <a:endParaRPr lang="es-ES" dirty="0"/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7A398C45-3EA7-882C-979B-1904A4A0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89" y="264927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0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adroTexto 10"/>
          <p:cNvSpPr txBox="1"/>
          <p:nvPr/>
        </p:nvSpPr>
        <p:spPr>
          <a:xfrm>
            <a:off x="467544" y="188640"/>
            <a:ext cx="5472608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ca-ES" dirty="0"/>
              <a:t>On mengem?</a:t>
            </a:r>
          </a:p>
        </p:txBody>
      </p:sp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FF7C0A3E-D523-4682-B546-A1B13C38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49AE92B-1867-418D-B617-B0B4FD542E88}"/>
              </a:ext>
            </a:extLst>
          </p:cNvPr>
          <p:cNvSpPr/>
          <p:nvPr/>
        </p:nvSpPr>
        <p:spPr>
          <a:xfrm>
            <a:off x="2291376" y="1141909"/>
            <a:ext cx="5326245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a-ES" b="1" u="sng" dirty="0">
                <a:latin typeface="Calibri" panose="020F0502020204030204" pitchFamily="34" charset="0"/>
                <a:cs typeface="Calibri" panose="020F0502020204030204" pitchFamily="34" charset="0"/>
              </a:rPr>
              <a:t>Esmorzar:</a:t>
            </a:r>
            <a:r>
              <a:rPr lang="ca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b="1" dirty="0">
                <a:latin typeface="Calibri" panose="020F0502020204030204" pitchFamily="34" charset="0"/>
                <a:cs typeface="Calibri" panose="020F0502020204030204" pitchFamily="34" charset="0"/>
              </a:rPr>
              <a:t>Es realitza al menjador de l’escola.</a:t>
            </a:r>
          </a:p>
          <a:p>
            <a:pPr algn="ctr"/>
            <a:r>
              <a:rPr lang="ca-ES" b="1" u="sng" dirty="0">
                <a:latin typeface="Calibri"/>
                <a:ea typeface="Calibri"/>
                <a:cs typeface="Calibri"/>
              </a:rPr>
              <a:t>Dinar/Sopar:</a:t>
            </a:r>
            <a:r>
              <a:rPr lang="ca-ES" dirty="0">
                <a:latin typeface="Calibri"/>
                <a:ea typeface="Calibri"/>
                <a:cs typeface="Calibri"/>
              </a:rPr>
              <a:t> </a:t>
            </a:r>
            <a:r>
              <a:rPr lang="ca-ES" b="1" dirty="0">
                <a:latin typeface="Calibri"/>
                <a:ea typeface="Calibri"/>
                <a:cs typeface="Calibri"/>
              </a:rPr>
              <a:t>Es realitza al Pavelló al costat d’Anoeta.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 rot="-180000">
            <a:off x="-132519" y="4186134"/>
            <a:ext cx="410688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dirty="0"/>
              <a:t>*Al·lèrgies i intoleràncies</a:t>
            </a:r>
          </a:p>
          <a:p>
            <a:pPr algn="ctr"/>
            <a:r>
              <a:rPr lang="ca-ES" dirty="0"/>
              <a:t>(enviar full a info@molinsdereicf.com)</a:t>
            </a: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1E4C030D-21F2-496A-3B7B-883DBB71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6" y="1806167"/>
            <a:ext cx="3173239" cy="2379929"/>
          </a:xfrm>
          <a:prstGeom prst="rect">
            <a:avLst/>
          </a:prstGeom>
        </p:spPr>
      </p:pic>
      <p:pic>
        <p:nvPicPr>
          <p:cNvPr id="8" name="Imagen 6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188348ED-7D15-A369-15DA-5079F029B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06" y="1806167"/>
            <a:ext cx="3399576" cy="25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adroTexto 10"/>
          <p:cNvSpPr txBox="1"/>
          <p:nvPr/>
        </p:nvSpPr>
        <p:spPr>
          <a:xfrm>
            <a:off x="467544" y="188640"/>
            <a:ext cx="6310053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ca-ES" dirty="0"/>
              <a:t>Acte d'inauguració.</a:t>
            </a:r>
          </a:p>
        </p:txBody>
      </p:sp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FF7C0A3E-D523-4682-B546-A1B13C38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49AE92B-1867-418D-B617-B0B4FD542E88}"/>
              </a:ext>
            </a:extLst>
          </p:cNvPr>
          <p:cNvSpPr/>
          <p:nvPr/>
        </p:nvSpPr>
        <p:spPr>
          <a:xfrm>
            <a:off x="288297" y="1130593"/>
            <a:ext cx="7329324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ca-ES" b="1" dirty="0">
                <a:latin typeface="Calibri"/>
                <a:ea typeface="Calibri"/>
                <a:cs typeface="Calibri"/>
              </a:rPr>
              <a:t>El club posa a disposició gratuïta de les famílies que viatgin una entrada per nucli familiar.</a:t>
            </a:r>
            <a:endParaRPr lang="es-ES" dirty="0"/>
          </a:p>
          <a:p>
            <a:pPr marL="342900" indent="-342900">
              <a:buAutoNum type="arabicPeriod"/>
            </a:pPr>
            <a:r>
              <a:rPr lang="ca-ES" b="1" dirty="0">
                <a:latin typeface="Calibri"/>
                <a:ea typeface="Calibri"/>
                <a:cs typeface="Calibri"/>
              </a:rPr>
              <a:t>Aquelles que vulguin més les </a:t>
            </a:r>
            <a:r>
              <a:rPr lang="ca-ES" b="1">
                <a:latin typeface="Calibri"/>
                <a:ea typeface="Calibri"/>
                <a:cs typeface="Calibri"/>
              </a:rPr>
              <a:t>hauran</a:t>
            </a:r>
            <a:r>
              <a:rPr lang="ca-ES" b="1" dirty="0">
                <a:latin typeface="Calibri"/>
                <a:ea typeface="Calibri"/>
                <a:cs typeface="Calibri"/>
              </a:rPr>
              <a:t> de pagar a l'estadi. </a:t>
            </a:r>
          </a:p>
          <a:p>
            <a:pPr marL="342900" indent="-342900">
              <a:buAutoNum type="arabicPeriod"/>
            </a:pPr>
            <a:r>
              <a:rPr lang="ca-ES" b="1" dirty="0">
                <a:latin typeface="Calibri"/>
                <a:ea typeface="Calibri"/>
                <a:cs typeface="Calibri"/>
              </a:rPr>
              <a:t>Tota persona i infant </a:t>
            </a:r>
            <a:r>
              <a:rPr lang="ca-ES" b="1" dirty="0" err="1">
                <a:latin typeface="Calibri"/>
                <a:ea typeface="Calibri"/>
                <a:cs typeface="Calibri"/>
              </a:rPr>
              <a:t>cimptabilitza</a:t>
            </a:r>
            <a:r>
              <a:rPr lang="ca-ES" b="1" dirty="0">
                <a:latin typeface="Calibri"/>
                <a:ea typeface="Calibri"/>
                <a:cs typeface="Calibri"/>
              </a:rPr>
              <a:t> com a individu, </a:t>
            </a:r>
            <a:r>
              <a:rPr lang="ca-ES" b="1" dirty="0" err="1">
                <a:latin typeface="Calibri"/>
                <a:ea typeface="Calibri"/>
                <a:cs typeface="Calibri"/>
              </a:rPr>
              <a:t>independement</a:t>
            </a:r>
            <a:r>
              <a:rPr lang="ca-ES" b="1" dirty="0">
                <a:latin typeface="Calibri"/>
                <a:ea typeface="Calibri"/>
                <a:cs typeface="Calibri"/>
              </a:rPr>
              <a:t> de l'edat.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78037" y="2968395"/>
            <a:ext cx="395410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dirty="0"/>
              <a:t>Teniu fins el 30 de Juny per demanar la vostra entrada al club:</a:t>
            </a:r>
          </a:p>
          <a:p>
            <a:pPr algn="ctr"/>
            <a:r>
              <a:rPr lang="ca-ES" dirty="0"/>
              <a:t>(enviar correu a info@molinsdereicf.com)</a:t>
            </a:r>
          </a:p>
        </p:txBody>
      </p:sp>
      <p:pic>
        <p:nvPicPr>
          <p:cNvPr id="7" name="Imagen 7" descr="Un grupo de personas en un estadio&#10;&#10;Descripción generada automáticamente">
            <a:extLst>
              <a:ext uri="{FF2B5EF4-FFF2-40B4-BE49-F238E27FC236}">
                <a16:creationId xmlns:a16="http://schemas.microsoft.com/office/drawing/2014/main" id="{2E93C825-A37F-B1AD-2D94-384C8D64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32" y="2196597"/>
            <a:ext cx="3292066" cy="2170568"/>
          </a:xfrm>
          <a:prstGeom prst="rect">
            <a:avLst/>
          </a:prstGeom>
        </p:spPr>
      </p:pic>
      <p:pic>
        <p:nvPicPr>
          <p:cNvPr id="8" name="Gráfico 9" descr="Signo de exclamación con relleno sólido">
            <a:extLst>
              <a:ext uri="{FF2B5EF4-FFF2-40B4-BE49-F238E27FC236}">
                <a16:creationId xmlns:a16="http://schemas.microsoft.com/office/drawing/2014/main" id="{C445D3F3-0DFD-06AA-BECA-5B63ADBE5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0706" y="2971800"/>
            <a:ext cx="914400" cy="914400"/>
          </a:xfrm>
          <a:prstGeom prst="rect">
            <a:avLst/>
          </a:prstGeom>
        </p:spPr>
      </p:pic>
      <p:pic>
        <p:nvPicPr>
          <p:cNvPr id="10" name="Gráfico 9" descr="Signo de exclamación con relleno sólido">
            <a:extLst>
              <a:ext uri="{FF2B5EF4-FFF2-40B4-BE49-F238E27FC236}">
                <a16:creationId xmlns:a16="http://schemas.microsoft.com/office/drawing/2014/main" id="{6D097421-5310-40AB-6C05-84B3DDCFA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276131" y="29208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4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7 Imagen" descr="7 Imagen">
            <a:extLst>
              <a:ext uri="{FF2B5EF4-FFF2-40B4-BE49-F238E27FC236}">
                <a16:creationId xmlns:a16="http://schemas.microsoft.com/office/drawing/2014/main" id="{B8C8E898-3240-4FAD-99A6-2A8BF5C1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uadroTexto 10"/>
          <p:cNvSpPr txBox="1"/>
          <p:nvPr/>
        </p:nvSpPr>
        <p:spPr>
          <a:xfrm>
            <a:off x="173322" y="347191"/>
            <a:ext cx="4470685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s-ES" dirty="0"/>
              <a:t>DOCUMENTACIÓ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11" y="1270517"/>
            <a:ext cx="2842357" cy="39263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b="3626"/>
          <a:stretch/>
        </p:blipFill>
        <p:spPr>
          <a:xfrm>
            <a:off x="4260413" y="1329703"/>
            <a:ext cx="2759860" cy="382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4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adroTexto 10"/>
          <p:cNvSpPr txBox="1"/>
          <p:nvPr/>
        </p:nvSpPr>
        <p:spPr>
          <a:xfrm>
            <a:off x="173323" y="347191"/>
            <a:ext cx="192958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s-ES" dirty="0"/>
              <a:t>GRUPS</a:t>
            </a:r>
            <a:endParaRPr dirty="0"/>
          </a:p>
        </p:txBody>
      </p:sp>
      <p:pic>
        <p:nvPicPr>
          <p:cNvPr id="12" name="7 Imagen" descr="7 Imagen">
            <a:extLst>
              <a:ext uri="{FF2B5EF4-FFF2-40B4-BE49-F238E27FC236}">
                <a16:creationId xmlns:a16="http://schemas.microsoft.com/office/drawing/2014/main" id="{B8C8E898-3240-4FAD-99A6-2A8BF5C1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142" y="70485"/>
            <a:ext cx="910242" cy="91024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uadroTexto 10"/>
          <p:cNvSpPr txBox="1"/>
          <p:nvPr/>
        </p:nvSpPr>
        <p:spPr>
          <a:xfrm>
            <a:off x="1728012" y="908721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B11</a:t>
            </a:r>
            <a:endParaRPr sz="3200" dirty="0"/>
          </a:p>
        </p:txBody>
      </p:sp>
      <p:sp>
        <p:nvSpPr>
          <p:cNvPr id="9" name="CuadroTexto 10"/>
          <p:cNvSpPr txBox="1"/>
          <p:nvPr/>
        </p:nvSpPr>
        <p:spPr>
          <a:xfrm>
            <a:off x="4934469" y="908720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B12</a:t>
            </a:r>
            <a:endParaRPr sz="3200" dirty="0"/>
          </a:p>
        </p:txBody>
      </p:sp>
      <p:sp>
        <p:nvSpPr>
          <p:cNvPr id="13" name="CuadroTexto 10"/>
          <p:cNvSpPr txBox="1"/>
          <p:nvPr/>
        </p:nvSpPr>
        <p:spPr>
          <a:xfrm>
            <a:off x="3314721" y="3234749"/>
            <a:ext cx="15841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5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es-ES" sz="3200" dirty="0"/>
              <a:t>B14</a:t>
            </a:r>
            <a:endParaRPr sz="3200" dirty="0"/>
          </a:p>
        </p:txBody>
      </p:sp>
      <p:pic>
        <p:nvPicPr>
          <p:cNvPr id="2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5F694BE-805F-B260-412E-CEE10206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24202"/>
            <a:ext cx="2743200" cy="1814130"/>
          </a:xfrm>
          <a:prstGeom prst="rect">
            <a:avLst/>
          </a:prstGeom>
        </p:spPr>
      </p:pic>
      <p:pic>
        <p:nvPicPr>
          <p:cNvPr id="6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4B43570-19E6-34B9-DE53-FC9E6740F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37" y="1424911"/>
            <a:ext cx="2952561" cy="1767445"/>
          </a:xfrm>
          <a:prstGeom prst="rect">
            <a:avLst/>
          </a:prstGeom>
        </p:spPr>
      </p:pic>
      <p:pic>
        <p:nvPicPr>
          <p:cNvPr id="7" name="Imagen 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FD20263-9B38-33B3-400D-1C131654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677" y="3750520"/>
            <a:ext cx="2743200" cy="16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51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242</TotalTime>
  <Words>322</Words>
  <Application>Microsoft Office PowerPoint</Application>
  <PresentationFormat>Presentación en pantalla (4:3)</PresentationFormat>
  <Paragraphs>78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Evento principal</vt:lpstr>
      <vt:lpstr>DONOSTI CUP 2023 DEL 3 AL 9 DE JULIOL</vt:lpstr>
      <vt:lpstr>Presentación de PowerPoint</vt:lpstr>
      <vt:lpstr>Presentación de PowerPoint</vt:lpstr>
      <vt:lpstr>100 JUGADORS – 7 EQUIPS – 10 ENTRENADORS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DONOSTI CUP 2019   DEL 7 AL 13 DE JULIOL</dc:title>
  <dc:creator>flashelp_TIC</dc:creator>
  <cp:lastModifiedBy>Margarit</cp:lastModifiedBy>
  <cp:revision>730</cp:revision>
  <dcterms:created xsi:type="dcterms:W3CDTF">2019-03-20T15:22:35Z</dcterms:created>
  <dcterms:modified xsi:type="dcterms:W3CDTF">2023-06-15T13:42:34Z</dcterms:modified>
</cp:coreProperties>
</file>