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2" r:id="rId1"/>
  </p:sldMasterIdLst>
  <p:notesMasterIdLst>
    <p:notesMasterId r:id="rId12"/>
  </p:notesMasterIdLst>
  <p:sldIdLst>
    <p:sldId id="256" r:id="rId2"/>
    <p:sldId id="263" r:id="rId3"/>
    <p:sldId id="259" r:id="rId4"/>
    <p:sldId id="260" r:id="rId5"/>
    <p:sldId id="270" r:id="rId6"/>
    <p:sldId id="271" r:id="rId7"/>
    <p:sldId id="273" r:id="rId8"/>
    <p:sldId id="262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B50F13-ED1B-4545-B029-4189B4EF61B9}" v="158" dt="2024-02-29T13:41:19.282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000000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nau Fàbregas" userId="HxjUMSEc4MKeblI9jAOjlAQsIbYfbae1/G7WHQgxVeg=" providerId="None" clId="Web-{B4085301-F91E-4F68-B1F4-B76979D8DF37}"/>
    <pc:docChg chg="modSld">
      <pc:chgData name="Arnau Fàbregas" userId="HxjUMSEc4MKeblI9jAOjlAQsIbYfbae1/G7WHQgxVeg=" providerId="None" clId="Web-{B4085301-F91E-4F68-B1F4-B76979D8DF37}" dt="2023-01-31T14:15:04.210" v="7"/>
      <pc:docMkLst>
        <pc:docMk/>
      </pc:docMkLst>
      <pc:sldChg chg="addSp delSp modSp">
        <pc:chgData name="Arnau Fàbregas" userId="HxjUMSEc4MKeblI9jAOjlAQsIbYfbae1/G7WHQgxVeg=" providerId="None" clId="Web-{B4085301-F91E-4F68-B1F4-B76979D8DF37}" dt="2023-01-31T14:15:04.210" v="7"/>
        <pc:sldMkLst>
          <pc:docMk/>
          <pc:sldMk cId="0" sldId="256"/>
        </pc:sldMkLst>
        <pc:spChg chg="mod">
          <ac:chgData name="Arnau Fàbregas" userId="HxjUMSEc4MKeblI9jAOjlAQsIbYfbae1/G7WHQgxVeg=" providerId="None" clId="Web-{B4085301-F91E-4F68-B1F4-B76979D8DF37}" dt="2023-01-31T14:13:58.864" v="6" actId="14100"/>
          <ac:spMkLst>
            <pc:docMk/>
            <pc:sldMk cId="0" sldId="256"/>
            <ac:spMk id="112" creationId="{00000000-0000-0000-0000-000000000000}"/>
          </ac:spMkLst>
        </pc:spChg>
        <pc:picChg chg="del">
          <ac:chgData name="Arnau Fàbregas" userId="HxjUMSEc4MKeblI9jAOjlAQsIbYfbae1/G7WHQgxVeg=" providerId="None" clId="Web-{B4085301-F91E-4F68-B1F4-B76979D8DF37}" dt="2023-01-31T14:13:45.801" v="2"/>
          <ac:picMkLst>
            <pc:docMk/>
            <pc:sldMk cId="0" sldId="256"/>
            <ac:picMk id="2" creationId="{22CEDCC6-3543-23FF-C53E-D76745F60425}"/>
          </ac:picMkLst>
        </pc:picChg>
        <pc:picChg chg="add">
          <ac:chgData name="Arnau Fàbregas" userId="HxjUMSEc4MKeblI9jAOjlAQsIbYfbae1/G7WHQgxVeg=" providerId="None" clId="Web-{B4085301-F91E-4F68-B1F4-B76979D8DF37}" dt="2023-01-31T14:15:04.210" v="7"/>
          <ac:picMkLst>
            <pc:docMk/>
            <pc:sldMk cId="0" sldId="256"/>
            <ac:picMk id="5" creationId="{DFAB74BB-6C14-4273-A6FE-A2ACB0C405EA}"/>
          </ac:picMkLst>
        </pc:picChg>
      </pc:sldChg>
    </pc:docChg>
  </pc:docChgLst>
  <pc:docChgLst>
    <pc:chgData name="comunicacio@molinsdereicf.com" clId="Web-{046C2264-A6AB-445B-B167-DE13BA880FC0}"/>
    <pc:docChg chg="delSld modSld">
      <pc:chgData name="comunicacio@molinsdereicf.com" userId="" providerId="" clId="Web-{046C2264-A6AB-445B-B167-DE13BA880FC0}" dt="2024-02-19T20:41:02.133" v="6"/>
      <pc:docMkLst>
        <pc:docMk/>
      </pc:docMkLst>
      <pc:sldChg chg="modSp">
        <pc:chgData name="comunicacio@molinsdereicf.com" userId="" providerId="" clId="Web-{046C2264-A6AB-445B-B167-DE13BA880FC0}" dt="2024-02-19T20:40:45.179" v="5" actId="20577"/>
        <pc:sldMkLst>
          <pc:docMk/>
          <pc:sldMk cId="0" sldId="256"/>
        </pc:sldMkLst>
        <pc:spChg chg="mod">
          <ac:chgData name="comunicacio@molinsdereicf.com" userId="" providerId="" clId="Web-{046C2264-A6AB-445B-B167-DE13BA880FC0}" dt="2024-02-19T20:40:45.179" v="5" actId="20577"/>
          <ac:spMkLst>
            <pc:docMk/>
            <pc:sldMk cId="0" sldId="256"/>
            <ac:spMk id="112" creationId="{00000000-0000-0000-0000-000000000000}"/>
          </ac:spMkLst>
        </pc:spChg>
      </pc:sldChg>
      <pc:sldChg chg="del">
        <pc:chgData name="comunicacio@molinsdereicf.com" userId="" providerId="" clId="Web-{046C2264-A6AB-445B-B167-DE13BA880FC0}" dt="2024-02-19T20:41:02.133" v="6"/>
        <pc:sldMkLst>
          <pc:docMk/>
          <pc:sldMk cId="0" sldId="257"/>
        </pc:sldMkLst>
      </pc:sldChg>
    </pc:docChg>
  </pc:docChgLst>
  <pc:docChgLst>
    <pc:chgData name="comunicacio@molinsdereicf.com" userId="0apLnINubhZpBICoBAXah3UH0fPVdztHyZtNFq9dcA4=" providerId="None" clId="Web-{BEBEC077-1240-4E73-B0F9-BC13A67810AF}"/>
    <pc:docChg chg="modSld">
      <pc:chgData name="comunicacio@molinsdereicf.com" userId="0apLnINubhZpBICoBAXah3UH0fPVdztHyZtNFq9dcA4=" providerId="None" clId="Web-{BEBEC077-1240-4E73-B0F9-BC13A67810AF}" dt="2023-01-23T17:26:30.599" v="56" actId="20577"/>
      <pc:docMkLst>
        <pc:docMk/>
      </pc:docMkLst>
      <pc:sldChg chg="modSp">
        <pc:chgData name="comunicacio@molinsdereicf.com" userId="0apLnINubhZpBICoBAXah3UH0fPVdztHyZtNFq9dcA4=" providerId="None" clId="Web-{BEBEC077-1240-4E73-B0F9-BC13A67810AF}" dt="2023-01-23T17:26:30.599" v="56" actId="20577"/>
        <pc:sldMkLst>
          <pc:docMk/>
          <pc:sldMk cId="0" sldId="262"/>
        </pc:sldMkLst>
        <pc:spChg chg="mod">
          <ac:chgData name="comunicacio@molinsdereicf.com" userId="0apLnINubhZpBICoBAXah3UH0fPVdztHyZtNFq9dcA4=" providerId="None" clId="Web-{BEBEC077-1240-4E73-B0F9-BC13A67810AF}" dt="2023-01-23T17:26:30.599" v="56" actId="20577"/>
          <ac:spMkLst>
            <pc:docMk/>
            <pc:sldMk cId="0" sldId="262"/>
            <ac:spMk id="150" creationId="{00000000-0000-0000-0000-000000000000}"/>
          </ac:spMkLst>
        </pc:spChg>
      </pc:sldChg>
    </pc:docChg>
  </pc:docChgLst>
  <pc:docChgLst>
    <pc:chgData name="comunicacio@molinsdereicf.com" clId="Web-{5EB50F13-ED1B-4545-B029-4189B4EF61B9}"/>
    <pc:docChg chg="modSld">
      <pc:chgData name="comunicacio@molinsdereicf.com" userId="" providerId="" clId="Web-{5EB50F13-ED1B-4545-B029-4189B4EF61B9}" dt="2024-02-29T13:41:17.563" v="80" actId="20577"/>
      <pc:docMkLst>
        <pc:docMk/>
      </pc:docMkLst>
      <pc:sldChg chg="modSp">
        <pc:chgData name="comunicacio@molinsdereicf.com" userId="" providerId="" clId="Web-{5EB50F13-ED1B-4545-B029-4189B4EF61B9}" dt="2024-02-29T13:41:17.563" v="80" actId="20577"/>
        <pc:sldMkLst>
          <pc:docMk/>
          <pc:sldMk cId="0" sldId="262"/>
        </pc:sldMkLst>
        <pc:spChg chg="mod">
          <ac:chgData name="comunicacio@molinsdereicf.com" userId="" providerId="" clId="Web-{5EB50F13-ED1B-4545-B029-4189B4EF61B9}" dt="2024-02-29T13:41:17.563" v="80" actId="20577"/>
          <ac:spMkLst>
            <pc:docMk/>
            <pc:sldMk cId="0" sldId="262"/>
            <ac:spMk id="150" creationId="{00000000-0000-0000-0000-000000000000}"/>
          </ac:spMkLst>
        </pc:spChg>
        <pc:spChg chg="mod">
          <ac:chgData name="comunicacio@molinsdereicf.com" userId="" providerId="" clId="Web-{5EB50F13-ED1B-4545-B029-4189B4EF61B9}" dt="2024-02-29T13:41:09.625" v="79" actId="20577"/>
          <ac:spMkLst>
            <pc:docMk/>
            <pc:sldMk cId="0" sldId="262"/>
            <ac:spMk id="151" creationId="{00000000-0000-0000-0000-000000000000}"/>
          </ac:spMkLst>
        </pc:spChg>
      </pc:sldChg>
      <pc:sldChg chg="modSp">
        <pc:chgData name="comunicacio@molinsdereicf.com" userId="" providerId="" clId="Web-{5EB50F13-ED1B-4545-B029-4189B4EF61B9}" dt="2024-02-29T13:37:23.730" v="6" actId="20577"/>
        <pc:sldMkLst>
          <pc:docMk/>
          <pc:sldMk cId="0" sldId="263"/>
        </pc:sldMkLst>
        <pc:spChg chg="mod">
          <ac:chgData name="comunicacio@molinsdereicf.com" userId="" providerId="" clId="Web-{5EB50F13-ED1B-4545-B029-4189B4EF61B9}" dt="2024-02-29T13:37:05.839" v="0" actId="20577"/>
          <ac:spMkLst>
            <pc:docMk/>
            <pc:sldMk cId="0" sldId="263"/>
            <ac:spMk id="158" creationId="{00000000-0000-0000-0000-000000000000}"/>
          </ac:spMkLst>
        </pc:spChg>
        <pc:spChg chg="mod">
          <ac:chgData name="comunicacio@molinsdereicf.com" userId="" providerId="" clId="Web-{5EB50F13-ED1B-4545-B029-4189B4EF61B9}" dt="2024-02-29T13:37:23.730" v="6" actId="20577"/>
          <ac:spMkLst>
            <pc:docMk/>
            <pc:sldMk cId="0" sldId="263"/>
            <ac:spMk id="162" creationId="{00000000-0000-0000-0000-000000000000}"/>
          </ac:spMkLst>
        </pc:spChg>
      </pc:sldChg>
      <pc:sldChg chg="modSp">
        <pc:chgData name="comunicacio@molinsdereicf.com" userId="" providerId="" clId="Web-{5EB50F13-ED1B-4545-B029-4189B4EF61B9}" dt="2024-02-29T13:38:46.841" v="58" actId="20577"/>
        <pc:sldMkLst>
          <pc:docMk/>
          <pc:sldMk cId="3277700493" sldId="270"/>
        </pc:sldMkLst>
        <pc:spChg chg="mod">
          <ac:chgData name="comunicacio@molinsdereicf.com" userId="" providerId="" clId="Web-{5EB50F13-ED1B-4545-B029-4189B4EF61B9}" dt="2024-02-29T13:38:46.841" v="58" actId="20577"/>
          <ac:spMkLst>
            <pc:docMk/>
            <pc:sldMk cId="3277700493" sldId="270"/>
            <ac:spMk id="8" creationId="{E5C8636D-5142-4779-89ED-1CEB4E58231E}"/>
          </ac:spMkLst>
        </pc:spChg>
      </pc:sldChg>
    </pc:docChg>
  </pc:docChgLst>
  <pc:docChgLst>
    <pc:chgData name="Arnau Fàbregas" userId="HxjUMSEc4MKeblI9jAOjlAQsIbYfbae1/G7WHQgxVeg=" providerId="None" clId="Web-{E6807151-7C0F-4BFB-9381-8844573ECA1A}"/>
    <pc:docChg chg="modSld">
      <pc:chgData name="Arnau Fàbregas" userId="HxjUMSEc4MKeblI9jAOjlAQsIbYfbae1/G7WHQgxVeg=" providerId="None" clId="Web-{E6807151-7C0F-4BFB-9381-8844573ECA1A}" dt="2023-06-15T09:20:12.907" v="0"/>
      <pc:docMkLst>
        <pc:docMk/>
      </pc:docMkLst>
      <pc:sldChg chg="delSp">
        <pc:chgData name="Arnau Fàbregas" userId="HxjUMSEc4MKeblI9jAOjlAQsIbYfbae1/G7WHQgxVeg=" providerId="None" clId="Web-{E6807151-7C0F-4BFB-9381-8844573ECA1A}" dt="2023-06-15T09:20:12.907" v="0"/>
        <pc:sldMkLst>
          <pc:docMk/>
          <pc:sldMk cId="0" sldId="256"/>
        </pc:sldMkLst>
        <pc:picChg chg="del">
          <ac:chgData name="Arnau Fàbregas" userId="HxjUMSEc4MKeblI9jAOjlAQsIbYfbae1/G7WHQgxVeg=" providerId="None" clId="Web-{E6807151-7C0F-4BFB-9381-8844573ECA1A}" dt="2023-06-15T09:20:12.907" v="0"/>
          <ac:picMkLst>
            <pc:docMk/>
            <pc:sldMk cId="0" sldId="256"/>
            <ac:picMk id="3" creationId="{87F17313-7384-4D0C-A09E-729F1C2E218D}"/>
          </ac:picMkLst>
        </pc:picChg>
      </pc:sldChg>
    </pc:docChg>
  </pc:docChgLst>
  <pc:docChgLst>
    <pc:chgData name="comunicacio@molinsdereicf.com" userId="0apLnINubhZpBICoBAXah3UH0fPVdztHyZtNFq9dcA4=" providerId="None" clId="Web-{4E77BE44-56CE-4387-ADDA-A968677D564D}"/>
    <pc:docChg chg="modSld">
      <pc:chgData name="comunicacio@molinsdereicf.com" userId="0apLnINubhZpBICoBAXah3UH0fPVdztHyZtNFq9dcA4=" providerId="None" clId="Web-{4E77BE44-56CE-4387-ADDA-A968677D564D}" dt="2023-01-31T14:10:17.309" v="76" actId="20577"/>
      <pc:docMkLst>
        <pc:docMk/>
      </pc:docMkLst>
      <pc:sldChg chg="modSp">
        <pc:chgData name="comunicacio@molinsdereicf.com" userId="0apLnINubhZpBICoBAXah3UH0fPVdztHyZtNFq9dcA4=" providerId="None" clId="Web-{4E77BE44-56CE-4387-ADDA-A968677D564D}" dt="2023-01-31T14:09:22.729" v="54" actId="20577"/>
        <pc:sldMkLst>
          <pc:docMk/>
          <pc:sldMk cId="0" sldId="257"/>
        </pc:sldMkLst>
        <pc:spChg chg="mod">
          <ac:chgData name="comunicacio@molinsdereicf.com" userId="0apLnINubhZpBICoBAXah3UH0fPVdztHyZtNFq9dcA4=" providerId="None" clId="Web-{4E77BE44-56CE-4387-ADDA-A968677D564D}" dt="2023-01-31T14:08:29.868" v="4" actId="20577"/>
          <ac:spMkLst>
            <pc:docMk/>
            <pc:sldMk cId="0" sldId="257"/>
            <ac:spMk id="117" creationId="{00000000-0000-0000-0000-000000000000}"/>
          </ac:spMkLst>
        </pc:spChg>
        <pc:spChg chg="mod">
          <ac:chgData name="comunicacio@molinsdereicf.com" userId="0apLnINubhZpBICoBAXah3UH0fPVdztHyZtNFq9dcA4=" providerId="None" clId="Web-{4E77BE44-56CE-4387-ADDA-A968677D564D}" dt="2023-01-31T14:09:15.369" v="51" actId="20577"/>
          <ac:spMkLst>
            <pc:docMk/>
            <pc:sldMk cId="0" sldId="257"/>
            <ac:spMk id="119" creationId="{00000000-0000-0000-0000-000000000000}"/>
          </ac:spMkLst>
        </pc:spChg>
        <pc:spChg chg="mod">
          <ac:chgData name="comunicacio@molinsdereicf.com" userId="0apLnINubhZpBICoBAXah3UH0fPVdztHyZtNFq9dcA4=" providerId="None" clId="Web-{4E77BE44-56CE-4387-ADDA-A968677D564D}" dt="2023-01-31T14:09:22.729" v="54" actId="20577"/>
          <ac:spMkLst>
            <pc:docMk/>
            <pc:sldMk cId="0" sldId="257"/>
            <ac:spMk id="120" creationId="{00000000-0000-0000-0000-000000000000}"/>
          </ac:spMkLst>
        </pc:spChg>
      </pc:sldChg>
      <pc:sldChg chg="modSp">
        <pc:chgData name="comunicacio@molinsdereicf.com" userId="0apLnINubhZpBICoBAXah3UH0fPVdztHyZtNFq9dcA4=" providerId="None" clId="Web-{4E77BE44-56CE-4387-ADDA-A968677D564D}" dt="2023-01-31T14:09:36.089" v="58" actId="20577"/>
        <pc:sldMkLst>
          <pc:docMk/>
          <pc:sldMk cId="0" sldId="263"/>
        </pc:sldMkLst>
        <pc:spChg chg="mod">
          <ac:chgData name="comunicacio@molinsdereicf.com" userId="0apLnINubhZpBICoBAXah3UH0fPVdztHyZtNFq9dcA4=" providerId="None" clId="Web-{4E77BE44-56CE-4387-ADDA-A968677D564D}" dt="2023-01-31T14:09:36.089" v="58" actId="20577"/>
          <ac:spMkLst>
            <pc:docMk/>
            <pc:sldMk cId="0" sldId="263"/>
            <ac:spMk id="158" creationId="{00000000-0000-0000-0000-000000000000}"/>
          </ac:spMkLst>
        </pc:spChg>
      </pc:sldChg>
      <pc:sldChg chg="modSp">
        <pc:chgData name="comunicacio@molinsdereicf.com" userId="0apLnINubhZpBICoBAXah3UH0fPVdztHyZtNFq9dcA4=" providerId="None" clId="Web-{4E77BE44-56CE-4387-ADDA-A968677D564D}" dt="2023-01-31T14:10:17.309" v="76" actId="20577"/>
        <pc:sldMkLst>
          <pc:docMk/>
          <pc:sldMk cId="0" sldId="265"/>
        </pc:sldMkLst>
        <pc:spChg chg="mod">
          <ac:chgData name="comunicacio@molinsdereicf.com" userId="0apLnINubhZpBICoBAXah3UH0fPVdztHyZtNFq9dcA4=" providerId="None" clId="Web-{4E77BE44-56CE-4387-ADDA-A968677D564D}" dt="2023-01-31T14:10:17.309" v="76" actId="20577"/>
          <ac:spMkLst>
            <pc:docMk/>
            <pc:sldMk cId="0" sldId="265"/>
            <ac:spMk id="17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158305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852909B-09F8-4BD5-AF55-A665955BBD60}" type="datetimeFigureOut">
              <a:rPr lang="en-US" smtClean="0"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39557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9B1F-4A78-4DE2-B1E7-52FA32BE5580}" type="datetimeFigureOut">
              <a:rPr lang="en-US" smtClean="0"/>
              <a:t>2/29/2024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9323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9B1F-4A78-4DE2-B1E7-52FA32BE5580}" type="datetimeFigureOut">
              <a:rPr lang="en-US" smtClean="0"/>
              <a:t>2/29/2024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8161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9B1F-4A78-4DE2-B1E7-52FA32BE5580}" type="datetimeFigureOut">
              <a:rPr lang="en-US" smtClean="0"/>
              <a:t>2/29/2024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3287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9B1F-4A78-4DE2-B1E7-52FA32BE5580}" type="datetimeFigureOut">
              <a:rPr lang="en-US" smtClean="0"/>
              <a:t>2/29/2024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2906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9B1F-4A78-4DE2-B1E7-52FA32BE5580}" type="datetimeFigureOut">
              <a:rPr lang="en-US" smtClean="0"/>
              <a:t>2/29/2024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8351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9B1F-4A78-4DE2-B1E7-52FA32BE5580}" type="datetimeFigureOut">
              <a:rPr lang="en-US" smtClean="0"/>
              <a:t>2/29/2024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5789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9B1F-4A78-4DE2-B1E7-52FA32BE5580}" type="datetimeFigureOut">
              <a:rPr lang="en-US" smtClean="0"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507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9B1F-4A78-4DE2-B1E7-52FA32BE5580}" type="datetimeFigureOut">
              <a:rPr lang="en-US" smtClean="0"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6648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9B1F-4A78-4DE2-B1E7-52FA32BE5580}" type="datetimeFigureOut">
              <a:rPr lang="en-US" smtClean="0"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3217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D96E-8D7E-422E-A2A8-D28C1B4E7B86}" type="datetimeFigureOut">
              <a:rPr lang="en-US" smtClean="0"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876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9B1F-4A78-4DE2-B1E7-52FA32BE5580}" type="datetimeFigureOut">
              <a:rPr lang="en-US" smtClean="0"/>
              <a:t>2/29/2024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4669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9B1F-4A78-4DE2-B1E7-52FA32BE5580}" type="datetimeFigureOut">
              <a:rPr lang="en-US" smtClean="0"/>
              <a:t>2/29/2024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1090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5670-3E6A-43D3-8215-C1C48E0C9650}" type="datetimeFigureOut">
              <a:rPr lang="en-US" smtClean="0"/>
              <a:t>2/29/2024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0581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4154-F461-49B9-A649-5772D9210BB9}" type="datetimeFigureOut">
              <a:rPr lang="en-US" smtClean="0"/>
              <a:t>2/29/2024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2566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9B1F-4A78-4DE2-B1E7-52FA32BE5580}" type="datetimeFigureOut">
              <a:rPr lang="en-US" smtClean="0"/>
              <a:t>2/29/2024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1384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2EE3-1862-478D-ABFA-CE4447D28533}" type="datetimeFigureOut">
              <a:rPr lang="en-US" smtClean="0"/>
              <a:t>2/29/2024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9764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85E9B1F-4A78-4DE2-B1E7-52FA32BE5580}" type="datetimeFigureOut">
              <a:rPr lang="en-US" smtClean="0"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9194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info@gmai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info@molinsdereicf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1 Título"/>
          <p:cNvSpPr txBox="1">
            <a:spLocks noGrp="1"/>
          </p:cNvSpPr>
          <p:nvPr>
            <p:ph type="ctrTitle"/>
          </p:nvPr>
        </p:nvSpPr>
        <p:spPr>
          <a:xfrm>
            <a:off x="154484" y="1767265"/>
            <a:ext cx="7270657" cy="2722059"/>
          </a:xfrm>
          <a:prstGeom prst="rect">
            <a:avLst/>
          </a:prstGeom>
        </p:spPr>
        <p:txBody>
          <a:bodyPr anchor="b">
            <a:normAutofit fontScale="90000"/>
          </a:bodyPr>
          <a:lstStyle/>
          <a:p>
            <a:pPr algn="ctr">
              <a:defRPr sz="7200"/>
            </a:pPr>
            <a:r>
              <a:rPr lang="es-ES" sz="8000" b="1" dirty="0">
                <a:solidFill>
                  <a:schemeClr val="tx1"/>
                </a:solidFill>
              </a:rPr>
              <a:t>DONOSTI CUP 2024</a:t>
            </a:r>
            <a:br>
              <a:rPr lang="es-ES" sz="5000" dirty="0">
                <a:solidFill>
                  <a:schemeClr val="tx1"/>
                </a:solidFill>
              </a:rPr>
            </a:br>
            <a:br>
              <a:rPr lang="es-ES" sz="5000" dirty="0">
                <a:solidFill>
                  <a:schemeClr val="tx1"/>
                </a:solidFill>
              </a:rPr>
            </a:br>
            <a:r>
              <a:rPr lang="es-ES" sz="4400" dirty="0">
                <a:solidFill>
                  <a:schemeClr val="tx1"/>
                </a:solidFill>
              </a:rPr>
              <a:t>DEL 1 AL 7 DE JULIOL</a:t>
            </a:r>
          </a:p>
        </p:txBody>
      </p:sp>
      <p:pic>
        <p:nvPicPr>
          <p:cNvPr id="6" name="7 Imagen" descr="7 Imagen">
            <a:extLst>
              <a:ext uri="{FF2B5EF4-FFF2-40B4-BE49-F238E27FC236}">
                <a16:creationId xmlns:a16="http://schemas.microsoft.com/office/drawing/2014/main" id="{AFDDDE93-BB08-4F91-A6A5-8D28F928D8F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18142" y="70485"/>
            <a:ext cx="910242" cy="91024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2" descr="Donosti Cup | Donostia-San Sebastián">
            <a:extLst>
              <a:ext uri="{FF2B5EF4-FFF2-40B4-BE49-F238E27FC236}">
                <a16:creationId xmlns:a16="http://schemas.microsoft.com/office/drawing/2014/main" id="{DFAB74BB-6C14-4273-A6FE-A2ACB0C40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6632"/>
            <a:ext cx="1045666" cy="104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4 CuadroTexto"/>
          <p:cNvSpPr txBox="1"/>
          <p:nvPr/>
        </p:nvSpPr>
        <p:spPr>
          <a:xfrm>
            <a:off x="876518" y="980728"/>
            <a:ext cx="6696745" cy="1569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4800"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MOLTES GRÀCIES PER 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LA VOSTRA ATENCIÓ!!</a:t>
            </a:r>
          </a:p>
        </p:txBody>
      </p:sp>
      <p:sp>
        <p:nvSpPr>
          <p:cNvPr id="176" name="4 CuadroTexto"/>
          <p:cNvSpPr txBox="1"/>
          <p:nvPr/>
        </p:nvSpPr>
        <p:spPr>
          <a:xfrm>
            <a:off x="1164550" y="3068960"/>
            <a:ext cx="6120680" cy="954103"/>
          </a:xfrm>
          <a:prstGeom prst="rect">
            <a:avLst/>
          </a:prstGeom>
          <a:solidFill>
            <a:srgbClr val="95B3D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defPPr>
              <a:defRPr lang="en-US"/>
            </a:defPPr>
            <a:lvl1pPr algn="ctr">
              <a:defRPr sz="26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dirty="0"/>
              <a:t>JA POTS RESERVAR LA TEVA PLAÇA PER VIURE UNA EXPERIÈNCIA INOBLIDABLE!!</a:t>
            </a:r>
          </a:p>
        </p:txBody>
      </p:sp>
      <p:pic>
        <p:nvPicPr>
          <p:cNvPr id="7" name="7 Imagen" descr="7 Imagen">
            <a:extLst>
              <a:ext uri="{FF2B5EF4-FFF2-40B4-BE49-F238E27FC236}">
                <a16:creationId xmlns:a16="http://schemas.microsoft.com/office/drawing/2014/main" id="{BD01C68D-712A-4F04-BF22-1F9BEC0B7F6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18142" y="70485"/>
            <a:ext cx="910242" cy="910243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2" descr="Donosti Cup | Donostia-San Sebastián">
            <a:extLst>
              <a:ext uri="{FF2B5EF4-FFF2-40B4-BE49-F238E27FC236}">
                <a16:creationId xmlns:a16="http://schemas.microsoft.com/office/drawing/2014/main" id="{C19A4BD9-D1D9-E840-E672-B7C68A89D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6632"/>
            <a:ext cx="1045666" cy="104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70359"/>
      </p:ext>
    </p:extLst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1 CuadroTexto"/>
          <p:cNvSpPr txBox="1"/>
          <p:nvPr/>
        </p:nvSpPr>
        <p:spPr>
          <a:xfrm>
            <a:off x="1774913" y="1954443"/>
            <a:ext cx="5567687" cy="1200325"/>
          </a:xfrm>
          <a:prstGeom prst="rect">
            <a:avLst/>
          </a:prstGeom>
          <a:solidFill>
            <a:srgbClr val="95B3D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 anchor="t">
            <a:spAutoFit/>
          </a:bodyPr>
          <a:lstStyle/>
          <a:p>
            <a:pPr algn="ctr">
              <a:defRPr sz="2800" b="1">
                <a:latin typeface="+mn-lt"/>
                <a:ea typeface="+mn-ea"/>
                <a:cs typeface="+mn-cs"/>
                <a:sym typeface="Calibri"/>
              </a:defRPr>
            </a:pPr>
            <a:r>
              <a:rPr lang="ca-ES" sz="2400" dirty="0">
                <a:latin typeface="Calibri" panose="020F0502020204030204" pitchFamily="34" charset="0"/>
                <a:cs typeface="Calibri" panose="020F0502020204030204" pitchFamily="34" charset="0"/>
              </a:rPr>
              <a:t>Equips de Futbol 8 </a:t>
            </a:r>
          </a:p>
          <a:p>
            <a:pPr algn="ctr">
              <a:defRPr sz="2800" b="1">
                <a:latin typeface="+mn-lt"/>
                <a:ea typeface="+mn-ea"/>
                <a:cs typeface="+mn-cs"/>
                <a:sym typeface="Calibri"/>
              </a:defRPr>
            </a:pPr>
            <a:r>
              <a:rPr lang="ca-ES" sz="2400">
                <a:latin typeface="Calibri"/>
                <a:cs typeface="Calibri"/>
              </a:rPr>
              <a:t>(B-12)</a:t>
            </a:r>
          </a:p>
          <a:p>
            <a:pPr algn="ctr">
              <a:defRPr sz="2800" b="1">
                <a:latin typeface="+mn-lt"/>
                <a:ea typeface="+mn-ea"/>
                <a:cs typeface="+mn-cs"/>
                <a:sym typeface="Calibri"/>
              </a:defRPr>
            </a:pPr>
            <a:r>
              <a:rPr lang="ca-ES" sz="2400" dirty="0">
                <a:latin typeface="Calibri" panose="020F0502020204030204" pitchFamily="34" charset="0"/>
                <a:cs typeface="Calibri" panose="020F0502020204030204" pitchFamily="34" charset="0"/>
              </a:rPr>
              <a:t>Mínim 10 places / Màxim 12 places</a:t>
            </a:r>
          </a:p>
        </p:txBody>
      </p:sp>
      <p:sp>
        <p:nvSpPr>
          <p:cNvPr id="159" name="2 CuadroTexto"/>
          <p:cNvSpPr txBox="1"/>
          <p:nvPr/>
        </p:nvSpPr>
        <p:spPr>
          <a:xfrm>
            <a:off x="654282" y="1268526"/>
            <a:ext cx="3302843" cy="523216"/>
          </a:xfrm>
          <a:prstGeom prst="rect">
            <a:avLst/>
          </a:prstGeom>
          <a:solidFill>
            <a:srgbClr val="E46C0A"/>
          </a:solidFill>
          <a:ln w="25400">
            <a:solidFill>
              <a:srgbClr val="FFFFFF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32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algn="ctr"/>
            <a:r>
              <a:rPr sz="2800" b="1" dirty="0">
                <a:latin typeface="Calibri" panose="020F0502020204030204" pitchFamily="34" charset="0"/>
                <a:cs typeface="Calibri" panose="020F0502020204030204" pitchFamily="34" charset="0"/>
              </a:rPr>
              <a:t>PLACES LIMITADES</a:t>
            </a:r>
          </a:p>
        </p:txBody>
      </p:sp>
      <p:sp>
        <p:nvSpPr>
          <p:cNvPr id="160" name="CuadroTexto 10"/>
          <p:cNvSpPr txBox="1"/>
          <p:nvPr/>
        </p:nvSpPr>
        <p:spPr>
          <a:xfrm>
            <a:off x="654282" y="296270"/>
            <a:ext cx="4464500" cy="923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54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dirty="0"/>
              <a:t>Quants?</a:t>
            </a:r>
          </a:p>
        </p:txBody>
      </p:sp>
      <p:sp>
        <p:nvSpPr>
          <p:cNvPr id="162" name="1 CuadroTexto"/>
          <p:cNvSpPr txBox="1"/>
          <p:nvPr/>
        </p:nvSpPr>
        <p:spPr>
          <a:xfrm>
            <a:off x="1781715" y="3236787"/>
            <a:ext cx="5567687" cy="1200325"/>
          </a:xfrm>
          <a:prstGeom prst="rect">
            <a:avLst/>
          </a:prstGeom>
          <a:solidFill>
            <a:srgbClr val="95B3D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 anchor="t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ca-E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Equips de Futbol 11 </a:t>
            </a:r>
          </a:p>
          <a:p>
            <a:r>
              <a:rPr lang="ca-ES">
                <a:solidFill>
                  <a:schemeClr val="tx1"/>
                </a:solidFill>
                <a:latin typeface="Calibri"/>
                <a:cs typeface="Calibri"/>
              </a:rPr>
              <a:t>(B14-G16-G19)</a:t>
            </a:r>
          </a:p>
          <a:p>
            <a:r>
              <a:rPr lang="ca-E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Mínim 14 places / Màxim 18 places</a:t>
            </a:r>
          </a:p>
        </p:txBody>
      </p:sp>
      <p:sp>
        <p:nvSpPr>
          <p:cNvPr id="4" name="Flecha: doblada 3">
            <a:extLst>
              <a:ext uri="{FF2B5EF4-FFF2-40B4-BE49-F238E27FC236}">
                <a16:creationId xmlns:a16="http://schemas.microsoft.com/office/drawing/2014/main" id="{0500CBF0-6F46-4AF7-854F-FFCB8E44128B}"/>
              </a:ext>
            </a:extLst>
          </p:cNvPr>
          <p:cNvSpPr/>
          <p:nvPr/>
        </p:nvSpPr>
        <p:spPr>
          <a:xfrm rot="10800000" flipH="1">
            <a:off x="1201267" y="1779666"/>
            <a:ext cx="594092" cy="1073270"/>
          </a:xfrm>
          <a:prstGeom prst="bentArrow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b="1">
              <a:ln w="22225">
                <a:solidFill>
                  <a:srgbClr val="00B0F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Flecha: doblada 10">
            <a:extLst>
              <a:ext uri="{FF2B5EF4-FFF2-40B4-BE49-F238E27FC236}">
                <a16:creationId xmlns:a16="http://schemas.microsoft.com/office/drawing/2014/main" id="{34640286-1017-401F-973E-BDF31F09907B}"/>
              </a:ext>
            </a:extLst>
          </p:cNvPr>
          <p:cNvSpPr/>
          <p:nvPr/>
        </p:nvSpPr>
        <p:spPr>
          <a:xfrm rot="10800000" flipH="1">
            <a:off x="887175" y="1780177"/>
            <a:ext cx="894540" cy="2296895"/>
          </a:xfrm>
          <a:prstGeom prst="bentArrow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b="1">
              <a:ln w="22225">
                <a:solidFill>
                  <a:srgbClr val="00B0F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2" name="7 Imagen" descr="7 Imagen">
            <a:extLst>
              <a:ext uri="{FF2B5EF4-FFF2-40B4-BE49-F238E27FC236}">
                <a16:creationId xmlns:a16="http://schemas.microsoft.com/office/drawing/2014/main" id="{B8C8E898-3240-4FAD-99A6-2A8BF5C1B5B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18142" y="70485"/>
            <a:ext cx="910242" cy="910243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2" descr="Donosti Cup | Donostia-San Sebastián">
            <a:extLst>
              <a:ext uri="{FF2B5EF4-FFF2-40B4-BE49-F238E27FC236}">
                <a16:creationId xmlns:a16="http://schemas.microsoft.com/office/drawing/2014/main" id="{E53CF117-B530-18D4-5CED-61411BE02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6632"/>
            <a:ext cx="1045666" cy="104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adroTexto 11"/>
          <p:cNvSpPr txBox="1"/>
          <p:nvPr/>
        </p:nvSpPr>
        <p:spPr>
          <a:xfrm>
            <a:off x="1081670" y="168234"/>
            <a:ext cx="4464500" cy="923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54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dirty="0"/>
              <a:t>On</a:t>
            </a:r>
            <a:r>
              <a:rPr lang="es-ES" dirty="0"/>
              <a:t> </a:t>
            </a:r>
            <a:r>
              <a:rPr lang="es-ES" dirty="0" err="1"/>
              <a:t>Anirem</a:t>
            </a:r>
            <a:r>
              <a:rPr dirty="0"/>
              <a:t>?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B37E722-F8F6-46C5-BF17-236907504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40" y="1042329"/>
            <a:ext cx="2947918" cy="2210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D41FF40-C1E7-4D5F-9757-53D37F0FA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3218610"/>
            <a:ext cx="3368957" cy="1895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7BB4293-8E92-43BE-9F2A-DFA4A74FDF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9588" y="1055508"/>
            <a:ext cx="3901483" cy="2666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90A02E4-126F-4272-B37B-F41F5C9B7B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825" y="5157192"/>
            <a:ext cx="2384348" cy="1588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7 Imagen" descr="7 Imagen">
            <a:extLst>
              <a:ext uri="{FF2B5EF4-FFF2-40B4-BE49-F238E27FC236}">
                <a16:creationId xmlns:a16="http://schemas.microsoft.com/office/drawing/2014/main" id="{D978C28E-464F-465B-A37E-04C5F6B4101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18142" y="70485"/>
            <a:ext cx="910242" cy="910243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n 7" descr="Un carro azul&#10;&#10;Descripción generada automáticamente con confianza baja">
            <a:extLst>
              <a:ext uri="{FF2B5EF4-FFF2-40B4-BE49-F238E27FC236}">
                <a16:creationId xmlns:a16="http://schemas.microsoft.com/office/drawing/2014/main" id="{18ACF05D-4562-4743-A492-3ED9B4D7C8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855" y="3773865"/>
            <a:ext cx="3385947" cy="1895038"/>
          </a:xfrm>
          <a:prstGeom prst="rect">
            <a:avLst/>
          </a:prstGeom>
        </p:spPr>
      </p:pic>
      <p:pic>
        <p:nvPicPr>
          <p:cNvPr id="6" name="Picture 2" descr="Donosti Cup | Donostia-San Sebastián">
            <a:extLst>
              <a:ext uri="{FF2B5EF4-FFF2-40B4-BE49-F238E27FC236}">
                <a16:creationId xmlns:a16="http://schemas.microsoft.com/office/drawing/2014/main" id="{19F3A05D-9E08-D953-99C8-6DF85003C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6632"/>
            <a:ext cx="1045666" cy="104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1 CuadroTexto"/>
          <p:cNvSpPr txBox="1"/>
          <p:nvPr/>
        </p:nvSpPr>
        <p:spPr>
          <a:xfrm>
            <a:off x="611560" y="1267017"/>
            <a:ext cx="6984776" cy="3693315"/>
          </a:xfrm>
          <a:prstGeom prst="rect">
            <a:avLst/>
          </a:prstGeom>
          <a:solidFill>
            <a:srgbClr val="95B3D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defPPr>
              <a:defRPr lang="en-US"/>
            </a:defPPr>
            <a:lvl1pPr algn="ctr">
              <a:defRPr sz="2800" u="sng">
                <a:solidFill>
                  <a:schemeClr val="bg1"/>
                </a:solidFill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a-ES" sz="1800" u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Camps de gespa natural i artificial.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a-ES" sz="1800" u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Arbitres nacionals i internacionals.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a-ES" sz="1800" u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Grups de 4 o 5 equips.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a-ES" sz="1800" u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Mínim 4 partits per equip.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a-ES" sz="1800" u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Duració dels partits (2x25’)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a-ES" sz="1800" u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Fase final (</a:t>
            </a:r>
            <a:r>
              <a:rPr lang="ca-ES" sz="1800" u="none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Champions</a:t>
            </a:r>
            <a:r>
              <a:rPr lang="ca-ES" sz="1800" u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1800" u="none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League</a:t>
            </a:r>
            <a:r>
              <a:rPr lang="ca-ES" sz="1800" u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i fase de consolació (Europa </a:t>
            </a:r>
            <a:r>
              <a:rPr lang="ca-ES" sz="1800" u="none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League</a:t>
            </a:r>
            <a:r>
              <a:rPr lang="ca-ES" sz="1800" u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a-ES" sz="1800" u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Assistència sanitària a tots els camps.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a-ES" sz="1800" u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Assegurança d’accidents per tots els participants.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a-ES" sz="1800" u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Cerimònia d'inauguració al nou l’estadi d’Anoeta.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a-ES" sz="1800" u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Convivència diària amb jugadors dels 5 continents.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a-ES" sz="1800" u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Festa de clausura pels jugadors.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a-ES" sz="1800" u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Dinamitzador de relacions socials entre jugadors del mateix club i jugadors de diferents </a:t>
            </a:r>
            <a:r>
              <a:rPr sz="1800" u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clubs.  </a:t>
            </a:r>
            <a:endParaRPr lang="es-ES" sz="1800" u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9" name="CuadroTexto 10"/>
          <p:cNvSpPr txBox="1"/>
          <p:nvPr/>
        </p:nvSpPr>
        <p:spPr>
          <a:xfrm>
            <a:off x="1074964" y="260648"/>
            <a:ext cx="4464500" cy="923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54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dirty="0" err="1"/>
              <a:t>Què</a:t>
            </a:r>
            <a:r>
              <a:rPr lang="es-ES" dirty="0"/>
              <a:t>?</a:t>
            </a:r>
            <a:endParaRPr dirty="0"/>
          </a:p>
        </p:txBody>
      </p:sp>
      <p:pic>
        <p:nvPicPr>
          <p:cNvPr id="7" name="7 Imagen" descr="7 Imagen">
            <a:extLst>
              <a:ext uri="{FF2B5EF4-FFF2-40B4-BE49-F238E27FC236}">
                <a16:creationId xmlns:a16="http://schemas.microsoft.com/office/drawing/2014/main" id="{ACE26F38-96E3-449A-8118-07BEE7EB953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18142" y="70485"/>
            <a:ext cx="910242" cy="91024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ABFC74EC-9DCC-40EF-8804-2526454DF1B6}"/>
              </a:ext>
            </a:extLst>
          </p:cNvPr>
          <p:cNvSpPr/>
          <p:nvPr/>
        </p:nvSpPr>
        <p:spPr>
          <a:xfrm>
            <a:off x="3809897" y="4960332"/>
            <a:ext cx="4572000" cy="8803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ca-E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ca-E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Donosti</a:t>
            </a:r>
            <a:r>
              <a:rPr lang="ca-E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Cup és el torneig més important de l’estat espanyol i el tercer a nivell europeu. </a:t>
            </a:r>
          </a:p>
        </p:txBody>
      </p:sp>
      <p:pic>
        <p:nvPicPr>
          <p:cNvPr id="4" name="Picture 2" descr="Donosti Cup | Donostia-San Sebastián">
            <a:extLst>
              <a:ext uri="{FF2B5EF4-FFF2-40B4-BE49-F238E27FC236}">
                <a16:creationId xmlns:a16="http://schemas.microsoft.com/office/drawing/2014/main" id="{8752CE77-411D-68B3-7A52-8DCA45A33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6632"/>
            <a:ext cx="1045666" cy="104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adroTexto 10"/>
          <p:cNvSpPr txBox="1"/>
          <p:nvPr/>
        </p:nvSpPr>
        <p:spPr>
          <a:xfrm>
            <a:off x="467544" y="188640"/>
            <a:ext cx="5472608" cy="923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54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ca-ES" dirty="0"/>
              <a:t>On i com dormim?</a:t>
            </a:r>
          </a:p>
        </p:txBody>
      </p:sp>
      <p:pic>
        <p:nvPicPr>
          <p:cNvPr id="11" name="7 Imagen" descr="7 Imagen">
            <a:extLst>
              <a:ext uri="{FF2B5EF4-FFF2-40B4-BE49-F238E27FC236}">
                <a16:creationId xmlns:a16="http://schemas.microsoft.com/office/drawing/2014/main" id="{FF7C0A3E-D523-4682-B546-A1B13C3889A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18142" y="70485"/>
            <a:ext cx="910242" cy="91024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1C92563-74ED-4B6D-B6F7-3E9522214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04538"/>
            <a:ext cx="3707255" cy="2317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790164D9-3775-4F0A-83BA-CC746F3D5C38}"/>
              </a:ext>
            </a:extLst>
          </p:cNvPr>
          <p:cNvSpPr/>
          <p:nvPr/>
        </p:nvSpPr>
        <p:spPr>
          <a:xfrm>
            <a:off x="-324869" y="35010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Escola per determinar</a:t>
            </a:r>
            <a:endParaRPr lang="es-E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s-E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5C8636D-5142-4779-89ED-1CEB4E58231E}"/>
              </a:ext>
            </a:extLst>
          </p:cNvPr>
          <p:cNvSpPr/>
          <p:nvPr/>
        </p:nvSpPr>
        <p:spPr>
          <a:xfrm>
            <a:off x="3995936" y="1130103"/>
            <a:ext cx="4032448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ca-ES" dirty="0">
                <a:latin typeface="Calibri"/>
                <a:cs typeface="Calibri"/>
              </a:rPr>
              <a:t>Cada equip estarà en una habitació (aula)</a:t>
            </a:r>
          </a:p>
          <a:p>
            <a:pPr algn="ctr"/>
            <a:r>
              <a:rPr lang="ca-ES" dirty="0">
                <a:latin typeface="Calibri"/>
                <a:cs typeface="Calibri"/>
              </a:rPr>
              <a:t>En aquesta edició no hi haurà matalàs, cada jugador haurà de portar matalàs inflable i sac de dormir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747754A-3273-481B-A5DE-CE288E108F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027" y="2348881"/>
            <a:ext cx="3621924" cy="2038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Donosti Cup | Donostia-San Sebastián">
            <a:extLst>
              <a:ext uri="{FF2B5EF4-FFF2-40B4-BE49-F238E27FC236}">
                <a16:creationId xmlns:a16="http://schemas.microsoft.com/office/drawing/2014/main" id="{D230ACE0-B9F0-217D-1EAE-D4B6CC03E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6632"/>
            <a:ext cx="1045666" cy="104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700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adroTexto 10"/>
          <p:cNvSpPr txBox="1"/>
          <p:nvPr/>
        </p:nvSpPr>
        <p:spPr>
          <a:xfrm>
            <a:off x="467544" y="188640"/>
            <a:ext cx="5472608" cy="923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54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ca-ES" dirty="0"/>
              <a:t>On mengem?</a:t>
            </a:r>
          </a:p>
        </p:txBody>
      </p:sp>
      <p:pic>
        <p:nvPicPr>
          <p:cNvPr id="11" name="7 Imagen" descr="7 Imagen">
            <a:extLst>
              <a:ext uri="{FF2B5EF4-FFF2-40B4-BE49-F238E27FC236}">
                <a16:creationId xmlns:a16="http://schemas.microsoft.com/office/drawing/2014/main" id="{FF7C0A3E-D523-4682-B546-A1B13C3889A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18142" y="70485"/>
            <a:ext cx="910242" cy="91024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0C06584-3352-4EF5-9002-15353D3CAF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89233" y="1849473"/>
            <a:ext cx="3645022" cy="2051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3B8926C-13A4-4D6C-961F-7082F8414B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454266"/>
            <a:ext cx="3501303" cy="1970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749AE92B-1867-418D-B617-B0B4FD542E88}"/>
              </a:ext>
            </a:extLst>
          </p:cNvPr>
          <p:cNvSpPr/>
          <p:nvPr/>
        </p:nvSpPr>
        <p:spPr>
          <a:xfrm>
            <a:off x="2339752" y="1238270"/>
            <a:ext cx="53262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b="1" u="sng" dirty="0">
                <a:latin typeface="Calibri" panose="020F0502020204030204" pitchFamily="34" charset="0"/>
                <a:cs typeface="Calibri" panose="020F0502020204030204" pitchFamily="34" charset="0"/>
              </a:rPr>
              <a:t>Esmorzar:</a:t>
            </a:r>
            <a:r>
              <a:rPr lang="ca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b="1" dirty="0">
                <a:latin typeface="Calibri" panose="020F0502020204030204" pitchFamily="34" charset="0"/>
                <a:cs typeface="Calibri" panose="020F0502020204030204" pitchFamily="34" charset="0"/>
              </a:rPr>
              <a:t>Es realitza al menjador de l’escola.</a:t>
            </a:r>
          </a:p>
          <a:p>
            <a:pPr algn="ctr"/>
            <a:endParaRPr lang="ca-E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a-ES" b="1" u="sng" dirty="0">
                <a:latin typeface="Calibri" panose="020F0502020204030204" pitchFamily="34" charset="0"/>
                <a:cs typeface="Calibri" panose="020F0502020204030204" pitchFamily="34" charset="0"/>
              </a:rPr>
              <a:t>Dinar i Sopar:</a:t>
            </a:r>
            <a:r>
              <a:rPr lang="ca-E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b="1" dirty="0">
                <a:latin typeface="Calibri" panose="020F0502020204030204" pitchFamily="34" charset="0"/>
                <a:cs typeface="Calibri" panose="020F0502020204030204" pitchFamily="34" charset="0"/>
              </a:rPr>
              <a:t>Es realitza al Pavelló al costat d’Anoeta.</a:t>
            </a:r>
          </a:p>
          <a:p>
            <a:endParaRPr lang="es-ES" dirty="0"/>
          </a:p>
        </p:txBody>
      </p:sp>
      <p:pic>
        <p:nvPicPr>
          <p:cNvPr id="2" name="Picture 2" descr="Donosti Cup | Donostia-San Sebastián">
            <a:extLst>
              <a:ext uri="{FF2B5EF4-FFF2-40B4-BE49-F238E27FC236}">
                <a16:creationId xmlns:a16="http://schemas.microsoft.com/office/drawing/2014/main" id="{8187AE15-6CF0-5566-26A1-B5A87C460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6632"/>
            <a:ext cx="1045666" cy="104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513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adroTexto 10"/>
          <p:cNvSpPr txBox="1"/>
          <p:nvPr/>
        </p:nvSpPr>
        <p:spPr>
          <a:xfrm>
            <a:off x="654282" y="296270"/>
            <a:ext cx="4464500" cy="923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54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es-ES" dirty="0" err="1"/>
              <a:t>Altres</a:t>
            </a:r>
            <a:endParaRPr dirty="0"/>
          </a:p>
        </p:txBody>
      </p:sp>
      <p:pic>
        <p:nvPicPr>
          <p:cNvPr id="12" name="7 Imagen" descr="7 Imagen">
            <a:extLst>
              <a:ext uri="{FF2B5EF4-FFF2-40B4-BE49-F238E27FC236}">
                <a16:creationId xmlns:a16="http://schemas.microsoft.com/office/drawing/2014/main" id="{B8C8E898-3240-4FAD-99A6-2A8BF5C1B5B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18142" y="70485"/>
            <a:ext cx="910242" cy="91024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8E7C7E61-7D99-4013-B575-03AA987E90AF}"/>
              </a:ext>
            </a:extLst>
          </p:cNvPr>
          <p:cNvSpPr/>
          <p:nvPr/>
        </p:nvSpPr>
        <p:spPr>
          <a:xfrm>
            <a:off x="251520" y="1484784"/>
            <a:ext cx="7776864" cy="2554541"/>
          </a:xfrm>
          <a:prstGeom prst="rect">
            <a:avLst/>
          </a:prstGeom>
          <a:solidFill>
            <a:srgbClr val="95B3D7"/>
          </a:solidFill>
          <a:ln w="12700">
            <a:miter lim="400000"/>
          </a:ln>
        </p:spPr>
        <p:txBody>
          <a:bodyPr wrap="square" lIns="45718" tIns="45718" rIns="45718" bIns="45718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sz="1600" dirty="0">
                <a:latin typeface="Calibri" panose="020F0502020204030204" pitchFamily="34" charset="0"/>
                <a:cs typeface="Calibri" panose="020F0502020204030204" pitchFamily="34" charset="0"/>
              </a:rPr>
              <a:t>La setmana abans del viatge es farà un entrenament específic pels jugadors que viatgen, s’aprofitarà per entregar la roba als jugadors.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sz="1600" dirty="0">
                <a:latin typeface="Calibri" panose="020F0502020204030204" pitchFamily="34" charset="0"/>
                <a:cs typeface="Calibri" panose="020F0502020204030204" pitchFamily="34" charset="0"/>
              </a:rPr>
              <a:t>Aquesta mateixa setmana les famílies entregaran els papers d’autorització (</a:t>
            </a:r>
            <a:r>
              <a:rPr lang="ca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IMPORTANT</a:t>
            </a:r>
            <a:r>
              <a:rPr lang="ca-ES" sz="1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sz="1600" dirty="0">
                <a:latin typeface="Calibri" panose="020F0502020204030204" pitchFamily="34" charset="0"/>
                <a:cs typeface="Calibri" panose="020F0502020204030204" pitchFamily="34" charset="0"/>
              </a:rPr>
              <a:t>A cada jugador se li donaran dos samarretes.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sz="1600" dirty="0">
                <a:latin typeface="Calibri" panose="020F0502020204030204" pitchFamily="34" charset="0"/>
                <a:cs typeface="Calibri" panose="020F0502020204030204" pitchFamily="34" charset="0"/>
              </a:rPr>
              <a:t>Tots els jugadors estaran coberts per una assegurança mèdica, a més a més que l’organització posa a disposició dels equips dos fisioterapeutes que estaran permanentment a Anoeta.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sz="1600" dirty="0">
                <a:latin typeface="Calibri" panose="020F0502020204030204" pitchFamily="34" charset="0"/>
                <a:cs typeface="Calibri" panose="020F0502020204030204" pitchFamily="34" charset="0"/>
              </a:rPr>
              <a:t>L’organització cedeix dos guies per tota la nostra estada.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sz="1600" dirty="0">
                <a:latin typeface="Calibri" panose="020F0502020204030204" pitchFamily="34" charset="0"/>
                <a:cs typeface="Calibri" panose="020F0502020204030204" pitchFamily="34" charset="0"/>
              </a:rPr>
              <a:t>El club estarà encantat si hi ha pares que tenen pensat visitar els seus fills. Estem a la seva disposició en cas que ho creguin oportú.</a:t>
            </a:r>
          </a:p>
        </p:txBody>
      </p:sp>
      <p:pic>
        <p:nvPicPr>
          <p:cNvPr id="2" name="Picture 2" descr="Donosti Cup | Donostia-San Sebastián">
            <a:extLst>
              <a:ext uri="{FF2B5EF4-FFF2-40B4-BE49-F238E27FC236}">
                <a16:creationId xmlns:a16="http://schemas.microsoft.com/office/drawing/2014/main" id="{26727A34-E04A-985F-400B-30E2CEE9B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6632"/>
            <a:ext cx="1045666" cy="104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751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1 CuadroTexto"/>
          <p:cNvSpPr txBox="1"/>
          <p:nvPr/>
        </p:nvSpPr>
        <p:spPr>
          <a:xfrm>
            <a:off x="207437" y="908720"/>
            <a:ext cx="6596811" cy="3539426"/>
          </a:xfrm>
          <a:prstGeom prst="rect">
            <a:avLst/>
          </a:prstGeom>
          <a:solidFill>
            <a:srgbClr val="95B3D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 anchor="t">
            <a:spAutoFit/>
          </a:bodyPr>
          <a:lstStyle/>
          <a:p>
            <a:pPr>
              <a:defRPr sz="2000" b="1">
                <a:latin typeface="+mn-lt"/>
                <a:ea typeface="+mn-ea"/>
                <a:cs typeface="+mn-cs"/>
                <a:sym typeface="Calibri"/>
              </a:defRPr>
            </a:pPr>
            <a:r>
              <a:rPr lang="ca-ES" sz="1600" dirty="0">
                <a:latin typeface="Calibri"/>
                <a:cs typeface="Calibri"/>
              </a:rPr>
              <a:t>PREU: 525 €</a:t>
            </a:r>
          </a:p>
          <a:p>
            <a:pPr marL="171450" indent="-171450">
              <a:buSzPct val="100000"/>
              <a:buChar char="-"/>
              <a:defRPr sz="2000">
                <a:latin typeface="+mn-lt"/>
                <a:ea typeface="+mn-ea"/>
                <a:cs typeface="+mn-cs"/>
                <a:sym typeface="Calibri"/>
              </a:defRPr>
            </a:pPr>
            <a:r>
              <a:rPr lang="ca-ES" sz="1600" dirty="0">
                <a:latin typeface="Calibri"/>
                <a:cs typeface="Calibri"/>
              </a:rPr>
              <a:t>1r pagament de </a:t>
            </a:r>
            <a:r>
              <a:rPr lang="ca-ES" sz="1600" b="1" dirty="0">
                <a:latin typeface="Calibri"/>
                <a:cs typeface="Calibri"/>
              </a:rPr>
              <a:t>125€</a:t>
            </a:r>
            <a:r>
              <a:rPr lang="ca-ES" sz="1600" dirty="0">
                <a:latin typeface="Calibri"/>
                <a:cs typeface="Calibri"/>
              </a:rPr>
              <a:t> abans del 8</a:t>
            </a:r>
            <a:r>
              <a:rPr lang="ca-ES" sz="1600" b="1" dirty="0">
                <a:highlight>
                  <a:srgbClr val="FFFF00"/>
                </a:highlight>
                <a:latin typeface="Calibri"/>
                <a:cs typeface="Calibri"/>
              </a:rPr>
              <a:t> Març</a:t>
            </a:r>
            <a:r>
              <a:rPr lang="ca-ES" sz="1600" dirty="0">
                <a:latin typeface="Calibri"/>
                <a:cs typeface="Calibri"/>
              </a:rPr>
              <a:t>. (Reserva plaça)</a:t>
            </a:r>
          </a:p>
          <a:p>
            <a:pPr marL="171450" indent="-171450">
              <a:buSzPct val="100000"/>
              <a:buChar char="-"/>
              <a:defRPr sz="2000">
                <a:latin typeface="+mn-lt"/>
                <a:ea typeface="+mn-ea"/>
                <a:cs typeface="+mn-cs"/>
                <a:sym typeface="Calibri"/>
              </a:defRPr>
            </a:pPr>
            <a:r>
              <a:rPr lang="ca-ES" sz="1600" dirty="0">
                <a:latin typeface="Calibri" panose="020F0502020204030204" pitchFamily="34" charset="0"/>
                <a:cs typeface="Calibri" panose="020F0502020204030204" pitchFamily="34" charset="0"/>
              </a:rPr>
              <a:t>2n pagament de </a:t>
            </a:r>
            <a:r>
              <a:rPr lang="ca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200€ </a:t>
            </a:r>
            <a:r>
              <a:rPr lang="ca-ES" sz="1600" dirty="0">
                <a:latin typeface="Calibri" panose="020F0502020204030204" pitchFamily="34" charset="0"/>
                <a:cs typeface="Calibri" panose="020F0502020204030204" pitchFamily="34" charset="0"/>
              </a:rPr>
              <a:t>abans del </a:t>
            </a:r>
            <a:r>
              <a:rPr lang="ca-ES" sz="16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1 d’abril</a:t>
            </a:r>
            <a:r>
              <a:rPr lang="ca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71450" indent="-171450">
              <a:buSzPct val="100000"/>
              <a:buChar char="-"/>
              <a:defRPr sz="2000">
                <a:latin typeface="+mn-lt"/>
                <a:ea typeface="+mn-ea"/>
                <a:cs typeface="+mn-cs"/>
                <a:sym typeface="Calibri"/>
              </a:defRPr>
            </a:pPr>
            <a:r>
              <a:rPr lang="ca-ES" sz="1600" dirty="0">
                <a:latin typeface="Calibri"/>
                <a:cs typeface="Calibri"/>
              </a:rPr>
              <a:t>3er pagament de</a:t>
            </a:r>
            <a:r>
              <a:rPr lang="ca-ES" sz="1600" b="1" dirty="0">
                <a:latin typeface="Calibri"/>
                <a:cs typeface="Calibri"/>
              </a:rPr>
              <a:t> 200€ </a:t>
            </a:r>
            <a:r>
              <a:rPr lang="ca-ES" sz="1600" dirty="0">
                <a:latin typeface="Calibri"/>
                <a:cs typeface="Calibri"/>
              </a:rPr>
              <a:t>abans del </a:t>
            </a:r>
            <a:r>
              <a:rPr lang="ca-ES" sz="1600" dirty="0">
                <a:highlight>
                  <a:srgbClr val="FFFF00"/>
                </a:highlight>
                <a:latin typeface="Calibri"/>
                <a:cs typeface="Calibri"/>
              </a:rPr>
              <a:t>15 de maig</a:t>
            </a:r>
            <a:r>
              <a:rPr lang="ca-ES" sz="1600" dirty="0">
                <a:latin typeface="Calibri"/>
                <a:cs typeface="Calibri"/>
              </a:rPr>
              <a:t>.</a:t>
            </a:r>
            <a:r>
              <a:rPr lang="ca-ES" sz="1600" b="1" dirty="0">
                <a:latin typeface="Calibri"/>
                <a:cs typeface="Calibri"/>
              </a:rPr>
              <a:t> </a:t>
            </a:r>
            <a:endParaRPr lang="ca-E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SzPct val="100000"/>
              <a:defRPr sz="2000">
                <a:latin typeface="+mn-lt"/>
                <a:ea typeface="+mn-ea"/>
                <a:cs typeface="+mn-cs"/>
                <a:sym typeface="Calibri"/>
              </a:defRPr>
            </a:pPr>
            <a:endParaRPr lang="ca-E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SzPct val="100000"/>
              <a:buFont typeface="Arial" panose="020B0604020202020204" pitchFamily="34" charset="0"/>
              <a:buChar char="•"/>
              <a:defRPr sz="2000">
                <a:latin typeface="+mn-lt"/>
                <a:ea typeface="+mn-ea"/>
                <a:cs typeface="+mn-cs"/>
                <a:sym typeface="Calibri"/>
              </a:defRPr>
            </a:pPr>
            <a:r>
              <a:rPr lang="ca-ES" sz="1600" b="1" dirty="0">
                <a:highlight>
                  <a:srgbClr val="FFFF00"/>
                </a:highlight>
                <a:latin typeface="Calibri"/>
                <a:cs typeface="Calibri"/>
              </a:rPr>
              <a:t>TOTA LA INFORMACIÓ A PARTIR DEL 1 DE MARÇ A L’APARTAT OFICINA ONLINE DEL WEB WWW.MOLINSDEREICF.COM</a:t>
            </a:r>
          </a:p>
          <a:p>
            <a:pPr>
              <a:buSzPct val="100000"/>
              <a:defRPr sz="2000">
                <a:latin typeface="+mn-lt"/>
                <a:ea typeface="+mn-ea"/>
                <a:cs typeface="+mn-cs"/>
                <a:sym typeface="Calibri"/>
              </a:defRPr>
            </a:pPr>
            <a:endParaRPr lang="ca-E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SzPct val="100000"/>
              <a:defRPr sz="2000">
                <a:latin typeface="+mn-lt"/>
                <a:ea typeface="+mn-ea"/>
                <a:cs typeface="+mn-cs"/>
                <a:sym typeface="Calibri"/>
              </a:defRPr>
            </a:pPr>
            <a:endParaRPr lang="ca-E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 sz="1600">
                <a:latin typeface="+mn-lt"/>
                <a:ea typeface="+mn-ea"/>
                <a:cs typeface="+mn-cs"/>
                <a:sym typeface="Calibri"/>
              </a:defRPr>
            </a:pPr>
            <a:r>
              <a:rPr lang="ca-ES" sz="1600" dirty="0">
                <a:latin typeface="Calibri" panose="020F0502020204030204" pitchFamily="34" charset="0"/>
                <a:cs typeface="Calibri" panose="020F0502020204030204" pitchFamily="34" charset="0"/>
              </a:rPr>
              <a:t>EL PAGAMENT ES FARÀ PER TRANSFERÈNCIA BANCÀRIA I S’HAURÀ D’ENVIAR </a:t>
            </a:r>
          </a:p>
          <a:p>
            <a:pPr algn="ctr">
              <a:defRPr sz="1600">
                <a:latin typeface="+mn-lt"/>
                <a:ea typeface="+mn-ea"/>
                <a:cs typeface="+mn-cs"/>
                <a:sym typeface="Calibri"/>
              </a:defRPr>
            </a:pPr>
            <a:r>
              <a:rPr lang="ca-ES" sz="1600" dirty="0">
                <a:latin typeface="Calibri" panose="020F0502020204030204" pitchFamily="34" charset="0"/>
                <a:cs typeface="Calibri" panose="020F0502020204030204" pitchFamily="34" charset="0"/>
              </a:rPr>
              <a:t>PER CORREU ELECTRÒNIC EL REBUT DE PAGAMENT (</a:t>
            </a:r>
            <a:r>
              <a:rPr lang="ca-ES" sz="1600" dirty="0"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info@molinsdereicf.com</a:t>
            </a:r>
            <a:r>
              <a:rPr lang="ca-ES" sz="16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algn="ctr">
              <a:defRPr sz="1600">
                <a:latin typeface="+mn-lt"/>
                <a:ea typeface="+mn-ea"/>
                <a:cs typeface="+mn-cs"/>
                <a:sym typeface="Calibri"/>
              </a:defRPr>
            </a:pPr>
            <a:r>
              <a:rPr lang="ca-ES" sz="1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Important!! Posar el nom del jugador al ingrés </a:t>
            </a:r>
          </a:p>
          <a:p>
            <a:pPr algn="ctr">
              <a:defRPr sz="1600">
                <a:latin typeface="+mn-lt"/>
                <a:ea typeface="+mn-ea"/>
                <a:cs typeface="+mn-cs"/>
                <a:sym typeface="Calibri"/>
              </a:defRPr>
            </a:pPr>
            <a:endParaRPr lang="ca-ES" sz="1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 sz="3600" b="1">
                <a:latin typeface="+mn-lt"/>
                <a:ea typeface="+mn-ea"/>
                <a:cs typeface="+mn-cs"/>
                <a:sym typeface="Calibri"/>
              </a:defRPr>
            </a:pPr>
            <a:r>
              <a:rPr lang="ca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LA CAIXA </a:t>
            </a: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ES22 2100 0620 2602 0036 6027</a:t>
            </a:r>
            <a:endParaRPr lang="ca-E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1" name="2 CuadroTexto"/>
          <p:cNvSpPr txBox="1"/>
          <p:nvPr/>
        </p:nvSpPr>
        <p:spPr>
          <a:xfrm>
            <a:off x="207437" y="4941168"/>
            <a:ext cx="2483767" cy="830993"/>
          </a:xfrm>
          <a:prstGeom prst="rect">
            <a:avLst/>
          </a:prstGeom>
          <a:solidFill>
            <a:srgbClr val="E46C0A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 anchor="t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algn="ctr"/>
            <a:r>
              <a:rPr sz="1600" b="1" dirty="0">
                <a:latin typeface="Calibri"/>
                <a:cs typeface="Calibri"/>
              </a:rPr>
              <a:t>CLAUSULA DE CANCEL·LACIÓ &lt; 45 JUGADORS (</a:t>
            </a:r>
            <a:r>
              <a:rPr lang="es-ES" sz="1600" b="1" dirty="0">
                <a:latin typeface="Calibri"/>
                <a:cs typeface="Calibri"/>
              </a:rPr>
              <a:t>1 D’ABRIL</a:t>
            </a:r>
            <a:r>
              <a:rPr sz="1600" b="1" dirty="0">
                <a:latin typeface="Calibri"/>
                <a:cs typeface="Calibri"/>
              </a:rPr>
              <a:t>)</a:t>
            </a:r>
          </a:p>
        </p:txBody>
      </p:sp>
      <p:sp>
        <p:nvSpPr>
          <p:cNvPr id="152" name="4 CuadroTexto"/>
          <p:cNvSpPr txBox="1"/>
          <p:nvPr/>
        </p:nvSpPr>
        <p:spPr>
          <a:xfrm>
            <a:off x="4427984" y="4895001"/>
            <a:ext cx="3816424" cy="923326"/>
          </a:xfrm>
          <a:prstGeom prst="rect">
            <a:avLst/>
          </a:prstGeom>
          <a:solidFill>
            <a:srgbClr val="953735"/>
          </a:solidFill>
          <a:ln w="25400">
            <a:solidFill>
              <a:schemeClr val="bg1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algn="ctr"/>
            <a:r>
              <a:rPr lang="ca-ES" b="1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 Club posa a disposició dels jugadors una loteria amb un valor de 200€/jugador.</a:t>
            </a:r>
          </a:p>
        </p:txBody>
      </p:sp>
      <p:sp>
        <p:nvSpPr>
          <p:cNvPr id="153" name="CuadroTexto 10"/>
          <p:cNvSpPr txBox="1"/>
          <p:nvPr/>
        </p:nvSpPr>
        <p:spPr>
          <a:xfrm>
            <a:off x="2604213" y="44624"/>
            <a:ext cx="4464499" cy="923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54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dirty="0"/>
              <a:t>Quant?</a:t>
            </a:r>
          </a:p>
        </p:txBody>
      </p:sp>
      <p:pic>
        <p:nvPicPr>
          <p:cNvPr id="9" name="7 Imagen" descr="7 Imagen">
            <a:extLst>
              <a:ext uri="{FF2B5EF4-FFF2-40B4-BE49-F238E27FC236}">
                <a16:creationId xmlns:a16="http://schemas.microsoft.com/office/drawing/2014/main" id="{244ED532-26E2-4E3D-A142-66952430B7C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18142" y="70485"/>
            <a:ext cx="910242" cy="910243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2" descr="Donosti Cup | Donostia-San Sebastián">
            <a:extLst>
              <a:ext uri="{FF2B5EF4-FFF2-40B4-BE49-F238E27FC236}">
                <a16:creationId xmlns:a16="http://schemas.microsoft.com/office/drawing/2014/main" id="{6ABEFC2B-6721-DB3F-0D48-80A6DF799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625" y="0"/>
            <a:ext cx="1045666" cy="104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1" animBg="1" advAuto="0"/>
      <p:bldP spid="152" grpId="2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9 CuadroTexto"/>
          <p:cNvSpPr txBox="1"/>
          <p:nvPr/>
        </p:nvSpPr>
        <p:spPr>
          <a:xfrm>
            <a:off x="251520" y="1112113"/>
            <a:ext cx="6966966" cy="3293205"/>
          </a:xfrm>
          <a:prstGeom prst="rect">
            <a:avLst/>
          </a:prstGeom>
          <a:solidFill>
            <a:srgbClr val="95B3D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 anchor="t">
            <a:spAutoFit/>
          </a:bodyPr>
          <a:lstStyle>
            <a:defPPr>
              <a:defRPr lang="en-US"/>
            </a:defPPr>
            <a:lvl1pPr algn="ctr"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a-ES" sz="2600" dirty="0"/>
              <a:t>Per a més informació: </a:t>
            </a:r>
          </a:p>
          <a:p>
            <a:endParaRPr lang="ca-ES" sz="2600" dirty="0"/>
          </a:p>
          <a:p>
            <a:r>
              <a:rPr lang="ca-ES" sz="2600" i="1" dirty="0">
                <a:latin typeface="Calibri"/>
                <a:cs typeface="Calibri"/>
              </a:rPr>
              <a:t>www.molinsdereicf.com o </a:t>
            </a:r>
            <a:r>
              <a:rPr lang="ca-ES" sz="2600" i="1" dirty="0">
                <a:latin typeface="Calibri"/>
                <a:cs typeface="Calibri"/>
                <a:hlinkClick r:id="rId2"/>
              </a:rPr>
              <a:t>info@molinsdereicf.com</a:t>
            </a:r>
            <a:r>
              <a:rPr lang="ca-ES" sz="2600" i="1" dirty="0">
                <a:latin typeface="Calibri"/>
                <a:cs typeface="Calibri"/>
              </a:rPr>
              <a:t> / comunicacio@molinsdereicf.com</a:t>
            </a:r>
            <a:endParaRPr lang="ca-ES" sz="2600" i="1" dirty="0"/>
          </a:p>
          <a:p>
            <a:endParaRPr lang="ca-ES" sz="2600" dirty="0"/>
          </a:p>
          <a:p>
            <a:endParaRPr lang="ca-ES" sz="2600" dirty="0"/>
          </a:p>
          <a:p>
            <a:endParaRPr lang="ca-ES" sz="2600" dirty="0"/>
          </a:p>
        </p:txBody>
      </p:sp>
      <p:pic>
        <p:nvPicPr>
          <p:cNvPr id="7" name="7 Imagen" descr="7 Imagen">
            <a:extLst>
              <a:ext uri="{FF2B5EF4-FFF2-40B4-BE49-F238E27FC236}">
                <a16:creationId xmlns:a16="http://schemas.microsoft.com/office/drawing/2014/main" id="{BD01C68D-712A-4F04-BF22-1F9BEC0B7F6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18142" y="70485"/>
            <a:ext cx="910242" cy="910243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CuadroTexto 10">
            <a:extLst>
              <a:ext uri="{FF2B5EF4-FFF2-40B4-BE49-F238E27FC236}">
                <a16:creationId xmlns:a16="http://schemas.microsoft.com/office/drawing/2014/main" id="{07CF0E4A-512F-4004-AA6D-45F8773D510B}"/>
              </a:ext>
            </a:extLst>
          </p:cNvPr>
          <p:cNvSpPr txBox="1"/>
          <p:nvPr/>
        </p:nvSpPr>
        <p:spPr>
          <a:xfrm>
            <a:off x="1187620" y="188640"/>
            <a:ext cx="4464500" cy="923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54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es-ES" dirty="0" err="1"/>
              <a:t>Dubtes</a:t>
            </a:r>
            <a:r>
              <a:rPr lang="es-ES" dirty="0"/>
              <a:t>…</a:t>
            </a:r>
            <a:endParaRPr dirty="0"/>
          </a:p>
        </p:txBody>
      </p:sp>
      <p:pic>
        <p:nvPicPr>
          <p:cNvPr id="2" name="Picture 2" descr="Donosti Cup | Donostia-San Sebastián">
            <a:extLst>
              <a:ext uri="{FF2B5EF4-FFF2-40B4-BE49-F238E27FC236}">
                <a16:creationId xmlns:a16="http://schemas.microsoft.com/office/drawing/2014/main" id="{33DD3EB8-F2B6-10D7-4CA6-58B093EF8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6632"/>
            <a:ext cx="1045666" cy="104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215</TotalTime>
  <Words>617</Words>
  <Application>Microsoft Office PowerPoint</Application>
  <PresentationFormat>Presentación en pantalla (4:3)</PresentationFormat>
  <Paragraphs>79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Evento principal</vt:lpstr>
      <vt:lpstr>DONOSTI CUP 2024  DEL 1 AL 7 DE JULIOL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DONOSTI CUP 2019   DEL 7 AL 13 DE JULIOL</dc:title>
  <dc:creator>flashelp_TIC</dc:creator>
  <cp:lastModifiedBy>Javier Ojeda Ruz</cp:lastModifiedBy>
  <cp:revision>104</cp:revision>
  <dcterms:created xsi:type="dcterms:W3CDTF">2019-03-20T15:22:35Z</dcterms:created>
  <dcterms:modified xsi:type="dcterms:W3CDTF">2024-02-29T13:41:20Z</dcterms:modified>
</cp:coreProperties>
</file>